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6" r:id="rId4"/>
    <p:sldId id="260" r:id="rId5"/>
    <p:sldId id="258" r:id="rId6"/>
    <p:sldId id="526" r:id="rId7"/>
    <p:sldId id="512" r:id="rId8"/>
    <p:sldId id="509" r:id="rId9"/>
    <p:sldId id="510" r:id="rId10"/>
    <p:sldId id="419" r:id="rId11"/>
    <p:sldId id="525" r:id="rId12"/>
    <p:sldId id="506" r:id="rId13"/>
    <p:sldId id="264" r:id="rId14"/>
  </p:sldIdLst>
  <p:sldSz cx="12192000" cy="6858000"/>
  <p:notesSz cx="6889750" cy="9671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35068-D81E-4A43-95B5-4C6820A1BC44}" v="8" dt="2023-10-19T11:24:36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-Håkan Taavo" userId="67db6823-b1b9-4e22-a31f-b91c928adbbb" providerId="ADAL" clId="{19C35068-D81E-4A43-95B5-4C6820A1BC44}"/>
    <pc:docChg chg="custSel addSld delSld modSld sldOrd">
      <pc:chgData name="Per-Håkan Taavo" userId="67db6823-b1b9-4e22-a31f-b91c928adbbb" providerId="ADAL" clId="{19C35068-D81E-4A43-95B5-4C6820A1BC44}" dt="2023-10-25T09:35:08.225" v="191" actId="47"/>
      <pc:docMkLst>
        <pc:docMk/>
      </pc:docMkLst>
      <pc:sldChg chg="setBg">
        <pc:chgData name="Per-Håkan Taavo" userId="67db6823-b1b9-4e22-a31f-b91c928adbbb" providerId="ADAL" clId="{19C35068-D81E-4A43-95B5-4C6820A1BC44}" dt="2023-10-17T11:38:10.418" v="153"/>
        <pc:sldMkLst>
          <pc:docMk/>
          <pc:sldMk cId="2446209359" sldId="256"/>
        </pc:sldMkLst>
      </pc:sldChg>
      <pc:sldChg chg="modSp mod">
        <pc:chgData name="Per-Håkan Taavo" userId="67db6823-b1b9-4e22-a31f-b91c928adbbb" providerId="ADAL" clId="{19C35068-D81E-4A43-95B5-4C6820A1BC44}" dt="2023-10-17T11:37:25.507" v="149" actId="20577"/>
        <pc:sldMkLst>
          <pc:docMk/>
          <pc:sldMk cId="901249636" sldId="259"/>
        </pc:sldMkLst>
        <pc:spChg chg="mod">
          <ac:chgData name="Per-Håkan Taavo" userId="67db6823-b1b9-4e22-a31f-b91c928adbbb" providerId="ADAL" clId="{19C35068-D81E-4A43-95B5-4C6820A1BC44}" dt="2023-10-17T11:37:25.507" v="149" actId="20577"/>
          <ac:spMkLst>
            <pc:docMk/>
            <pc:sldMk cId="901249636" sldId="259"/>
            <ac:spMk id="3" creationId="{00000000-0000-0000-0000-000000000000}"/>
          </ac:spMkLst>
        </pc:spChg>
      </pc:sldChg>
      <pc:sldChg chg="modSp mod">
        <pc:chgData name="Per-Håkan Taavo" userId="67db6823-b1b9-4e22-a31f-b91c928adbbb" providerId="ADAL" clId="{19C35068-D81E-4A43-95B5-4C6820A1BC44}" dt="2023-10-17T11:39:08.530" v="167" actId="20577"/>
        <pc:sldMkLst>
          <pc:docMk/>
          <pc:sldMk cId="2275647362" sldId="260"/>
        </pc:sldMkLst>
        <pc:spChg chg="mod">
          <ac:chgData name="Per-Håkan Taavo" userId="67db6823-b1b9-4e22-a31f-b91c928adbbb" providerId="ADAL" clId="{19C35068-D81E-4A43-95B5-4C6820A1BC44}" dt="2023-10-17T11:39:08.530" v="167" actId="20577"/>
          <ac:spMkLst>
            <pc:docMk/>
            <pc:sldMk cId="2275647362" sldId="260"/>
            <ac:spMk id="3" creationId="{00000000-0000-0000-0000-000000000000}"/>
          </ac:spMkLst>
        </pc:spChg>
      </pc:sldChg>
      <pc:sldChg chg="addSp delSp modSp mod setBg">
        <pc:chgData name="Per-Håkan Taavo" userId="67db6823-b1b9-4e22-a31f-b91c928adbbb" providerId="ADAL" clId="{19C35068-D81E-4A43-95B5-4C6820A1BC44}" dt="2023-10-19T11:24:36.464" v="169" actId="931"/>
        <pc:sldMkLst>
          <pc:docMk/>
          <pc:sldMk cId="1733057454" sldId="264"/>
        </pc:sldMkLst>
        <pc:spChg chg="add del mod">
          <ac:chgData name="Per-Håkan Taavo" userId="67db6823-b1b9-4e22-a31f-b91c928adbbb" providerId="ADAL" clId="{19C35068-D81E-4A43-95B5-4C6820A1BC44}" dt="2023-10-19T11:24:36.464" v="169" actId="931"/>
          <ac:spMkLst>
            <pc:docMk/>
            <pc:sldMk cId="1733057454" sldId="264"/>
            <ac:spMk id="5" creationId="{56032124-8C2E-7AB9-AC24-A62C207A6C68}"/>
          </ac:spMkLst>
        </pc:spChg>
        <pc:picChg chg="del">
          <ac:chgData name="Per-Håkan Taavo" userId="67db6823-b1b9-4e22-a31f-b91c928adbbb" providerId="ADAL" clId="{19C35068-D81E-4A43-95B5-4C6820A1BC44}" dt="2023-10-19T11:24:13.628" v="168" actId="478"/>
          <ac:picMkLst>
            <pc:docMk/>
            <pc:sldMk cId="1733057454" sldId="264"/>
            <ac:picMk id="7" creationId="{0E2E6D8D-C795-4247-85D2-DF583D885C44}"/>
          </ac:picMkLst>
        </pc:picChg>
        <pc:picChg chg="add mod">
          <ac:chgData name="Per-Håkan Taavo" userId="67db6823-b1b9-4e22-a31f-b91c928adbbb" providerId="ADAL" clId="{19C35068-D81E-4A43-95B5-4C6820A1BC44}" dt="2023-10-19T11:24:36.464" v="169" actId="931"/>
          <ac:picMkLst>
            <pc:docMk/>
            <pc:sldMk cId="1733057454" sldId="264"/>
            <ac:picMk id="8" creationId="{00E27FCE-D730-28C8-C5BF-5F748B8D4AE2}"/>
          </ac:picMkLst>
        </pc:picChg>
      </pc:sldChg>
      <pc:sldChg chg="del ord">
        <pc:chgData name="Per-Håkan Taavo" userId="67db6823-b1b9-4e22-a31f-b91c928adbbb" providerId="ADAL" clId="{19C35068-D81E-4A43-95B5-4C6820A1BC44}" dt="2023-10-25T09:35:08.225" v="191" actId="47"/>
        <pc:sldMkLst>
          <pc:docMk/>
          <pc:sldMk cId="3886328066" sldId="505"/>
        </pc:sldMkLst>
      </pc:sldChg>
      <pc:sldChg chg="ord">
        <pc:chgData name="Per-Håkan Taavo" userId="67db6823-b1b9-4e22-a31f-b91c928adbbb" providerId="ADAL" clId="{19C35068-D81E-4A43-95B5-4C6820A1BC44}" dt="2023-10-17T11:34:03.221" v="1"/>
        <pc:sldMkLst>
          <pc:docMk/>
          <pc:sldMk cId="1748770178" sldId="509"/>
        </pc:sldMkLst>
      </pc:sldChg>
      <pc:sldChg chg="modSp mod">
        <pc:chgData name="Per-Håkan Taavo" userId="67db6823-b1b9-4e22-a31f-b91c928adbbb" providerId="ADAL" clId="{19C35068-D81E-4A43-95B5-4C6820A1BC44}" dt="2023-10-25T09:34:51.299" v="190" actId="20577"/>
        <pc:sldMkLst>
          <pc:docMk/>
          <pc:sldMk cId="814202132" sldId="512"/>
        </pc:sldMkLst>
        <pc:spChg chg="mod">
          <ac:chgData name="Per-Håkan Taavo" userId="67db6823-b1b9-4e22-a31f-b91c928adbbb" providerId="ADAL" clId="{19C35068-D81E-4A43-95B5-4C6820A1BC44}" dt="2023-10-17T11:34:20.904" v="49" actId="20577"/>
          <ac:spMkLst>
            <pc:docMk/>
            <pc:sldMk cId="814202132" sldId="512"/>
            <ac:spMk id="2" creationId="{56DDE39F-2039-45DE-A796-1C9E203AB5FD}"/>
          </ac:spMkLst>
        </pc:spChg>
        <pc:spChg chg="mod">
          <ac:chgData name="Per-Håkan Taavo" userId="67db6823-b1b9-4e22-a31f-b91c928adbbb" providerId="ADAL" clId="{19C35068-D81E-4A43-95B5-4C6820A1BC44}" dt="2023-10-25T09:34:51.299" v="190" actId="20577"/>
          <ac:spMkLst>
            <pc:docMk/>
            <pc:sldMk cId="814202132" sldId="512"/>
            <ac:spMk id="4" creationId="{F2B9A56A-6BF8-498B-A995-D75DC7FE34A8}"/>
          </ac:spMkLst>
        </pc:spChg>
      </pc:sldChg>
      <pc:sldChg chg="addSp modSp new mod setBg">
        <pc:chgData name="Per-Håkan Taavo" userId="67db6823-b1b9-4e22-a31f-b91c928adbbb" providerId="ADAL" clId="{19C35068-D81E-4A43-95B5-4C6820A1BC44}" dt="2023-10-17T11:36:26.063" v="97" actId="14100"/>
        <pc:sldMkLst>
          <pc:docMk/>
          <pc:sldMk cId="3635102802" sldId="526"/>
        </pc:sldMkLst>
        <pc:picChg chg="add mod">
          <ac:chgData name="Per-Håkan Taavo" userId="67db6823-b1b9-4e22-a31f-b91c928adbbb" providerId="ADAL" clId="{19C35068-D81E-4A43-95B5-4C6820A1BC44}" dt="2023-10-17T11:36:26.063" v="97" actId="14100"/>
          <ac:picMkLst>
            <pc:docMk/>
            <pc:sldMk cId="3635102802" sldId="526"/>
            <ac:picMk id="3" creationId="{EBD33415-D642-A692-18EB-A63A73B9FD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916EF-55BA-40DA-85E7-F26C0131D19F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9675"/>
            <a:ext cx="5803900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976" y="4654192"/>
            <a:ext cx="5511800" cy="38079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185820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2598" y="9185820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734B5-03E0-41C0-87A6-28525B9B02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60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tshållare för bildobjekt 1">
            <a:extLst>
              <a:ext uri="{FF2B5EF4-FFF2-40B4-BE49-F238E27FC236}">
                <a16:creationId xmlns:a16="http://schemas.microsoft.com/office/drawing/2014/main" id="{9F1DC5AE-E72F-4473-AC91-F6B9D571CB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Platshållare för anteckningar 2">
            <a:extLst>
              <a:ext uri="{FF2B5EF4-FFF2-40B4-BE49-F238E27FC236}">
                <a16:creationId xmlns:a16="http://schemas.microsoft.com/office/drawing/2014/main" id="{65577902-303B-4ED8-86CE-A189D4169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/>
              <a:t>Skillnader på spelarutbildningsplanen och tränarutbildningen. Betona att allt som tränarutbildningen berör utgår från spelarutbildningsplanen.</a:t>
            </a:r>
          </a:p>
        </p:txBody>
      </p:sp>
      <p:sp>
        <p:nvSpPr>
          <p:cNvPr id="65540" name="Platshållare för bildnummer 3">
            <a:extLst>
              <a:ext uri="{FF2B5EF4-FFF2-40B4-BE49-F238E27FC236}">
                <a16:creationId xmlns:a16="http://schemas.microsoft.com/office/drawing/2014/main" id="{E3604132-706C-4A2D-9C3E-55FE28D82E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2598" y="9185820"/>
            <a:ext cx="2985558" cy="4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6F74FE-4317-4232-AF8D-7EE68C2CB4B3}" type="slidenum">
              <a:rPr lang="sv-SE" altLang="sv-SE"/>
              <a:pPr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1695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08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77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87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07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9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73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66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59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10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42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BAFE-0CBE-4CA8-8F87-A6B88BBA1BE4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9219-A4FA-4EDB-A14B-155C95802C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58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592282"/>
            <a:ext cx="9144000" cy="1433945"/>
          </a:xfrm>
        </p:spPr>
        <p:txBody>
          <a:bodyPr/>
          <a:lstStyle/>
          <a:p>
            <a:r>
              <a:rPr lang="sv-SE" dirty="0"/>
              <a:t>Luleå SK 2017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339937" y="342900"/>
            <a:ext cx="632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LULEÅ SK 2023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592C49-77AF-4DB2-8EAD-1AB1F1639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08" y="275837"/>
            <a:ext cx="1646092" cy="90872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11106CE-FDF8-4F62-A2A1-31A543070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31214"/>
            <a:ext cx="1771650" cy="97804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948C13B-61E3-80F3-5736-AFE0A347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62088"/>
            <a:ext cx="57150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0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6D8F1E95-47A8-45C0-B975-CFE985298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10" t="25851" r="5668" b="6951"/>
          <a:stretch/>
        </p:blipFill>
        <p:spPr>
          <a:xfrm rot="581360">
            <a:off x="7502572" y="4662646"/>
            <a:ext cx="1468495" cy="1678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6" descr="TUBU_Omslag.jpg">
            <a:extLst>
              <a:ext uri="{FF2B5EF4-FFF2-40B4-BE49-F238E27FC236}">
                <a16:creationId xmlns:a16="http://schemas.microsoft.com/office/drawing/2014/main" id="{FEE6EFE3-EF54-41C3-BE14-051EA9030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1342">
            <a:off x="7796952" y="3983061"/>
            <a:ext cx="1230419" cy="1400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59162A1-12A6-4977-A724-5F5C2305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571" y="5722927"/>
            <a:ext cx="452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Beskriver VAD som ska tränas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3B21A91-3CF7-469B-BE97-35A1A5831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277" y="6419652"/>
            <a:ext cx="3130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Beskriver HUR det ska tränas</a:t>
            </a:r>
          </a:p>
        </p:txBody>
      </p:sp>
      <p:sp>
        <p:nvSpPr>
          <p:cNvPr id="10" name="Figur 9">
            <a:extLst>
              <a:ext uri="{FF2B5EF4-FFF2-40B4-BE49-F238E27FC236}">
                <a16:creationId xmlns:a16="http://schemas.microsoft.com/office/drawing/2014/main" id="{18CFE7C7-8ECA-4AAE-8BA9-53D763BF0713}"/>
              </a:ext>
            </a:extLst>
          </p:cNvPr>
          <p:cNvSpPr/>
          <p:nvPr/>
        </p:nvSpPr>
        <p:spPr>
          <a:xfrm rot="2399368">
            <a:off x="3986341" y="3689949"/>
            <a:ext cx="2637219" cy="1727251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6868AC86-5C11-4AB1-A741-27CC83972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9395">
            <a:off x="6715808" y="4786692"/>
            <a:ext cx="1092455" cy="1553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TUC_Omslag.jpg">
            <a:extLst>
              <a:ext uri="{FF2B5EF4-FFF2-40B4-BE49-F238E27FC236}">
                <a16:creationId xmlns:a16="http://schemas.microsoft.com/office/drawing/2014/main" id="{53CBF76B-76A9-4560-B145-5D30307EB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31766">
            <a:off x="6845434" y="3809838"/>
            <a:ext cx="1295674" cy="1487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BDEBFF5-04F3-44BA-A4A2-992D95D69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2" y="2767167"/>
            <a:ext cx="2651821" cy="268717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DCF2E62-E20A-4851-991B-8492D591EA36}"/>
              </a:ext>
            </a:extLst>
          </p:cNvPr>
          <p:cNvSpPr txBox="1"/>
          <p:nvPr/>
        </p:nvSpPr>
        <p:spPr>
          <a:xfrm>
            <a:off x="883554" y="1924991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Nationella Spelformer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78031DC-502F-4D28-90CD-C6C2A4A709E4}"/>
              </a:ext>
            </a:extLst>
          </p:cNvPr>
          <p:cNvSpPr txBox="1"/>
          <p:nvPr/>
        </p:nvSpPr>
        <p:spPr>
          <a:xfrm>
            <a:off x="5093293" y="350378"/>
            <a:ext cx="328801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u="sng" dirty="0">
                <a:solidFill>
                  <a:schemeClr val="bg1"/>
                </a:solidFill>
              </a:rPr>
              <a:t>Utbildningar   LSK</a:t>
            </a:r>
          </a:p>
          <a:p>
            <a:endParaRPr lang="sv-SE" sz="2000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Lagutbildningar se nästa sida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Spelformsutbildning 5v5  7v7 LSK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NFF –Utbildningar Behov ?</a:t>
            </a:r>
          </a:p>
        </p:txBody>
      </p:sp>
    </p:spTree>
    <p:extLst>
      <p:ext uri="{BB962C8B-B14F-4D97-AF65-F5344CB8AC3E}">
        <p14:creationId xmlns:p14="http://schemas.microsoft.com/office/powerpoint/2010/main" val="22364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88957D0-D203-CC7C-6F28-251B7978275B}"/>
              </a:ext>
            </a:extLst>
          </p:cNvPr>
          <p:cNvSpPr txBox="1"/>
          <p:nvPr/>
        </p:nvSpPr>
        <p:spPr>
          <a:xfrm>
            <a:off x="2207491" y="5865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www.oskungdom.se/Document?firstRef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7E060A56-B47B-7DBD-8E9F-D0FA09868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190625"/>
            <a:ext cx="66865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5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5891FB8-C844-4510-B1E6-A650347514A5}"/>
              </a:ext>
            </a:extLst>
          </p:cNvPr>
          <p:cNvSpPr txBox="1"/>
          <p:nvPr/>
        </p:nvSpPr>
        <p:spPr>
          <a:xfrm>
            <a:off x="2809826" y="446956"/>
            <a:ext cx="64257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</a:t>
            </a:r>
            <a:r>
              <a:rPr lang="sv-SE" sz="3200" u="sng" dirty="0">
                <a:solidFill>
                  <a:schemeClr val="bg1"/>
                </a:solidFill>
              </a:rPr>
              <a:t>TRÄNING  VIKTIGT !! 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     </a:t>
            </a:r>
            <a:r>
              <a:rPr lang="sv-SE" sz="2800" dirty="0">
                <a:solidFill>
                  <a:schemeClr val="bg1"/>
                </a:solidFill>
              </a:rPr>
              <a:t>Utbildning och utveckling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v-SE" sz="2400" dirty="0">
                <a:solidFill>
                  <a:schemeClr val="bg1"/>
                </a:solidFill>
              </a:rPr>
              <a:t>INGA KÖER</a:t>
            </a:r>
          </a:p>
          <a:p>
            <a:pPr marL="457200" indent="-457200">
              <a:buAutoNum type="arabicPeriod"/>
            </a:pPr>
            <a:endParaRPr lang="sv-SE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v-SE" sz="2400" dirty="0">
                <a:solidFill>
                  <a:schemeClr val="bg1"/>
                </a:solidFill>
              </a:rPr>
              <a:t>SPELÖVNINGAR  minst 50 %(2v2, 3v3, 4v4 osv)</a:t>
            </a:r>
          </a:p>
          <a:p>
            <a:pPr marL="457200" indent="-457200">
              <a:buAutoNum type="arabicPeriod"/>
            </a:pPr>
            <a:endParaRPr lang="sv-SE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v-SE" sz="2400" dirty="0">
                <a:solidFill>
                  <a:schemeClr val="bg1"/>
                </a:solidFill>
              </a:rPr>
              <a:t>HÖG AKTIVITET(tempo)</a:t>
            </a:r>
          </a:p>
          <a:p>
            <a:pPr marL="457200" indent="-457200">
              <a:buAutoNum type="arabicPeriod"/>
            </a:pPr>
            <a:endParaRPr lang="sv-SE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v-SE" sz="2400" dirty="0">
                <a:solidFill>
                  <a:schemeClr val="bg1"/>
                </a:solidFill>
              </a:rPr>
              <a:t>Korta samlingar, Få instruktioner</a:t>
            </a:r>
          </a:p>
          <a:p>
            <a:pPr marL="457200" indent="-457200">
              <a:buAutoNum type="arabicPeriod"/>
            </a:pPr>
            <a:endParaRPr lang="sv-SE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v-SE" sz="2400" dirty="0">
                <a:solidFill>
                  <a:schemeClr val="bg1"/>
                </a:solidFill>
              </a:rPr>
              <a:t>Inga avbytare på träningen</a:t>
            </a: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FC045FD-37B5-459D-A3C6-AEC588EF7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4531360"/>
            <a:ext cx="2663536" cy="1491579"/>
          </a:xfrm>
          <a:prstGeom prst="rect">
            <a:avLst/>
          </a:prstGeom>
        </p:spPr>
      </p:pic>
      <p:pic>
        <p:nvPicPr>
          <p:cNvPr id="1026" name="Picture 2" descr="SvFF bojkottar sociala medier under helgen - Svensk fotboll">
            <a:extLst>
              <a:ext uri="{FF2B5EF4-FFF2-40B4-BE49-F238E27FC236}">
                <a16:creationId xmlns:a16="http://schemas.microsoft.com/office/drawing/2014/main" id="{9E0A0D91-F66A-418A-B10B-5B5E2895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40" y="4408451"/>
            <a:ext cx="287020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6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”</a:t>
            </a:r>
            <a:r>
              <a:rPr lang="sv-SE" dirty="0">
                <a:solidFill>
                  <a:schemeClr val="bg1"/>
                </a:solidFill>
                <a:latin typeface="Algerian" panose="04020705040A02060702" pitchFamily="82" charset="0"/>
              </a:rPr>
              <a:t>Himmlen är Blå tack vare LSK</a:t>
            </a:r>
            <a:r>
              <a:rPr lang="sv-SE" dirty="0"/>
              <a:t>”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53DFC71-A917-477E-BE52-57911E31D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19" y="5382491"/>
            <a:ext cx="2078306" cy="1147330"/>
          </a:xfrm>
          <a:prstGeom prst="rect">
            <a:avLst/>
          </a:prstGeo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0E27FCE-D730-28C8-C5BF-5F748B8D4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22" y="1825625"/>
            <a:ext cx="6717555" cy="4351338"/>
          </a:xfrm>
        </p:spPr>
      </p:pic>
    </p:spTree>
    <p:extLst>
      <p:ext uri="{BB962C8B-B14F-4D97-AF65-F5344CB8AC3E}">
        <p14:creationId xmlns:p14="http://schemas.microsoft.com/office/powerpoint/2010/main" val="173305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1926"/>
            <a:ext cx="8229600" cy="890811"/>
          </a:xfrm>
        </p:spPr>
        <p:txBody>
          <a:bodyPr/>
          <a:lstStyle/>
          <a:p>
            <a:r>
              <a:rPr lang="sv-SE" dirty="0"/>
              <a:t>            </a:t>
            </a:r>
            <a:r>
              <a:rPr lang="sv-SE" u="sng" dirty="0">
                <a:solidFill>
                  <a:schemeClr val="bg1"/>
                </a:solidFill>
              </a:rPr>
              <a:t>Dagordning 231021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20" y="607331"/>
            <a:ext cx="8229600" cy="6057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</a:t>
            </a:r>
            <a:endParaRPr lang="sv-SE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1800" b="0" i="0" dirty="0">
                <a:solidFill>
                  <a:schemeClr val="bg1"/>
                </a:solidFill>
                <a:effectLst/>
                <a:latin typeface="ProximaNova"/>
              </a:rPr>
              <a:t>1. Sammanfattning 2023 Alla lagen</a:t>
            </a:r>
            <a:br>
              <a:rPr lang="sv-SE" sz="1800" dirty="0">
                <a:solidFill>
                  <a:schemeClr val="bg1"/>
                </a:solidFill>
              </a:rPr>
            </a:br>
            <a:br>
              <a:rPr lang="sv-SE" sz="1800" dirty="0">
                <a:solidFill>
                  <a:schemeClr val="bg1"/>
                </a:solidFill>
              </a:rPr>
            </a:br>
            <a:br>
              <a:rPr lang="sv-SE" sz="1800" dirty="0">
                <a:solidFill>
                  <a:schemeClr val="bg1"/>
                </a:solidFill>
              </a:rPr>
            </a:br>
            <a:r>
              <a:rPr lang="sv-SE" sz="1800" dirty="0">
                <a:solidFill>
                  <a:schemeClr val="bg1"/>
                </a:solidFill>
              </a:rPr>
              <a:t>2.</a:t>
            </a:r>
            <a:r>
              <a:rPr lang="sv-SE" sz="1800" b="0" i="0" dirty="0">
                <a:solidFill>
                  <a:schemeClr val="bg1"/>
                </a:solidFill>
                <a:effectLst/>
                <a:latin typeface="ProximaNova"/>
              </a:rPr>
              <a:t>Arrangemang ( LSK-Cup, Bilbingo, Fotbollsskolan , Mazda </a:t>
            </a:r>
            <a:r>
              <a:rPr lang="sv-SE" sz="1800" b="0" i="0" dirty="0" err="1">
                <a:solidFill>
                  <a:schemeClr val="bg1"/>
                </a:solidFill>
                <a:effectLst/>
                <a:latin typeface="ProximaNova"/>
              </a:rPr>
              <a:t>Open</a:t>
            </a:r>
            <a:r>
              <a:rPr lang="sv-SE" sz="1800" dirty="0">
                <a:solidFill>
                  <a:schemeClr val="bg1"/>
                </a:solidFill>
                <a:latin typeface="ProximaNova"/>
              </a:rPr>
              <a:t>,</a:t>
            </a:r>
            <a:r>
              <a:rPr lang="sv-SE" sz="1800" b="0" i="0" dirty="0">
                <a:solidFill>
                  <a:schemeClr val="bg1"/>
                </a:solidFill>
                <a:effectLst/>
                <a:latin typeface="ProximaNova"/>
              </a:rPr>
              <a:t> </a:t>
            </a:r>
            <a:r>
              <a:rPr lang="sv-SE" sz="1800" b="0" i="0" dirty="0" err="1">
                <a:solidFill>
                  <a:schemeClr val="bg1"/>
                </a:solidFill>
                <a:effectLst/>
                <a:latin typeface="ProximaNova"/>
              </a:rPr>
              <a:t>Hertsödagen</a:t>
            </a:r>
            <a:r>
              <a:rPr lang="sv-SE" sz="1800" b="0" i="0" dirty="0">
                <a:solidFill>
                  <a:schemeClr val="bg1"/>
                </a:solidFill>
                <a:effectLst/>
                <a:latin typeface="ProximaNova"/>
              </a:rPr>
              <a:t>, m.m. )</a:t>
            </a:r>
          </a:p>
          <a:p>
            <a:pPr marL="0" indent="0">
              <a:buNone/>
            </a:pPr>
            <a:br>
              <a:rPr lang="sv-SE" sz="1800" dirty="0">
                <a:solidFill>
                  <a:schemeClr val="bg1"/>
                </a:solidFill>
              </a:rPr>
            </a:br>
            <a:br>
              <a:rPr lang="sv-SE" sz="1800" dirty="0">
                <a:solidFill>
                  <a:schemeClr val="bg1"/>
                </a:solidFill>
              </a:rPr>
            </a:br>
            <a:r>
              <a:rPr lang="sv-SE" sz="1800" dirty="0">
                <a:solidFill>
                  <a:schemeClr val="bg1"/>
                </a:solidFill>
              </a:rPr>
              <a:t>3.</a:t>
            </a:r>
            <a:r>
              <a:rPr lang="sv-SE" sz="1800" b="0" i="0" dirty="0">
                <a:solidFill>
                  <a:schemeClr val="bg1"/>
                </a:solidFill>
                <a:effectLst/>
                <a:latin typeface="ProximaNova"/>
              </a:rPr>
              <a:t>Ungdoms domare</a:t>
            </a:r>
          </a:p>
          <a:p>
            <a:pPr marL="0" indent="0">
              <a:buNone/>
            </a:pPr>
            <a:endParaRPr lang="sv-SE" sz="1800" dirty="0">
              <a:solidFill>
                <a:schemeClr val="bg1"/>
              </a:solidFill>
              <a:latin typeface="ProximaNova"/>
            </a:endParaRPr>
          </a:p>
          <a:p>
            <a:pPr marL="0" indent="0">
              <a:buNone/>
            </a:pPr>
            <a:r>
              <a:rPr lang="sv-SE" sz="1800" b="0" i="0" dirty="0">
                <a:solidFill>
                  <a:schemeClr val="bg1"/>
                </a:solidFill>
                <a:effectLst/>
                <a:latin typeface="ProximaNova"/>
              </a:rPr>
              <a:t>4. Utbildning-Material LSK </a:t>
            </a:r>
          </a:p>
          <a:p>
            <a:pPr marL="0" indent="0">
              <a:buNone/>
            </a:pPr>
            <a:endParaRPr lang="sv-SE" sz="1800" dirty="0">
              <a:solidFill>
                <a:schemeClr val="bg1"/>
              </a:solidFill>
              <a:latin typeface="ProximaNova"/>
            </a:endParaRPr>
          </a:p>
          <a:p>
            <a:pPr marL="0" indent="0">
              <a:buNone/>
            </a:pPr>
            <a:r>
              <a:rPr lang="sv-SE" sz="1800" b="0" i="0" dirty="0">
                <a:solidFill>
                  <a:schemeClr val="bg1"/>
                </a:solidFill>
                <a:effectLst/>
                <a:latin typeface="ProximaNova"/>
              </a:rPr>
              <a:t>4. Ledarfotboll </a:t>
            </a:r>
          </a:p>
          <a:p>
            <a:pPr marL="0" indent="0">
              <a:buNone/>
            </a:pPr>
            <a:endParaRPr lang="sv-SE" sz="1800" dirty="0">
              <a:solidFill>
                <a:schemeClr val="bg1"/>
              </a:solidFill>
              <a:latin typeface="ProximaNova"/>
            </a:endParaRPr>
          </a:p>
          <a:p>
            <a:pPr marL="0" indent="0">
              <a:buNone/>
            </a:pPr>
            <a:r>
              <a:rPr lang="sv-SE" sz="1800" b="0" i="0" dirty="0">
                <a:solidFill>
                  <a:schemeClr val="bg1"/>
                </a:solidFill>
                <a:effectLst/>
                <a:latin typeface="ProximaNova"/>
              </a:rPr>
              <a:t>5. Middag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bg1"/>
                </a:solidFill>
                <a:latin typeface="ProximaNova"/>
              </a:rPr>
              <a:t>6. Aktiviteter av LSK U-sektion </a:t>
            </a:r>
            <a:endParaRPr lang="sv-SE" sz="1800" b="0" i="0" dirty="0">
              <a:solidFill>
                <a:schemeClr val="bg1"/>
              </a:solidFill>
              <a:effectLst/>
              <a:latin typeface="ProximaNova"/>
            </a:endParaRPr>
          </a:p>
          <a:p>
            <a:pPr marL="0" indent="0">
              <a:buNone/>
            </a:pPr>
            <a:endParaRPr lang="sv-SE" sz="18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25" y="5297918"/>
            <a:ext cx="2964007" cy="16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F61EF3-3472-4C0C-ACCB-F66D3111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9987"/>
            <a:ext cx="10515600" cy="995754"/>
          </a:xfrm>
        </p:spPr>
        <p:txBody>
          <a:bodyPr/>
          <a:lstStyle/>
          <a:p>
            <a:r>
              <a:rPr lang="sv-SE" dirty="0"/>
              <a:t>             </a:t>
            </a:r>
            <a:r>
              <a:rPr lang="sv-SE" dirty="0">
                <a:solidFill>
                  <a:schemeClr val="bg1"/>
                </a:solidFill>
              </a:rPr>
              <a:t>LSK-UNGA 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ECCDAE-3436-4866-B01F-745387518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85741"/>
            <a:ext cx="10515600" cy="4703909"/>
          </a:xfrm>
        </p:spPr>
        <p:txBody>
          <a:bodyPr/>
          <a:lstStyle/>
          <a:p>
            <a:endParaRPr lang="sv-SE" dirty="0"/>
          </a:p>
          <a:p>
            <a:r>
              <a:rPr lang="sv-SE" b="1" dirty="0">
                <a:solidFill>
                  <a:srgbClr val="0070C0"/>
                </a:solidFill>
              </a:rPr>
              <a:t>           </a:t>
            </a:r>
            <a:r>
              <a:rPr lang="sv-SE" sz="2800" b="1" dirty="0">
                <a:solidFill>
                  <a:schemeClr val="bg1"/>
                </a:solidFill>
              </a:rPr>
              <a:t>Per-Håkan Taavo</a:t>
            </a:r>
          </a:p>
          <a:p>
            <a:r>
              <a:rPr lang="sv-SE" sz="2800" b="1" dirty="0">
                <a:solidFill>
                  <a:schemeClr val="bg1"/>
                </a:solidFill>
              </a:rPr>
              <a:t>         Daniel Lindgren</a:t>
            </a:r>
          </a:p>
          <a:p>
            <a:r>
              <a:rPr lang="sv-SE" sz="2800" b="1" dirty="0">
                <a:solidFill>
                  <a:schemeClr val="bg1"/>
                </a:solidFill>
              </a:rPr>
              <a:t>         Annelie Strömqvist</a:t>
            </a:r>
          </a:p>
          <a:p>
            <a:r>
              <a:rPr lang="sv-SE" sz="2800" b="1" dirty="0">
                <a:solidFill>
                  <a:schemeClr val="bg1"/>
                </a:solidFill>
              </a:rPr>
              <a:t>         Per </a:t>
            </a:r>
            <a:r>
              <a:rPr lang="sv-SE" sz="2800" b="1" dirty="0" err="1">
                <a:solidFill>
                  <a:schemeClr val="bg1"/>
                </a:solidFill>
              </a:rPr>
              <a:t>Ekervhen</a:t>
            </a:r>
            <a:endParaRPr lang="sv-SE" sz="2800" b="1" dirty="0">
              <a:solidFill>
                <a:schemeClr val="bg1"/>
              </a:solidFill>
            </a:endParaRPr>
          </a:p>
          <a:p>
            <a:r>
              <a:rPr lang="sv-SE" sz="2800" b="1" dirty="0">
                <a:solidFill>
                  <a:schemeClr val="bg1"/>
                </a:solidFill>
              </a:rPr>
              <a:t>         Joel Rutschman </a:t>
            </a:r>
          </a:p>
          <a:p>
            <a:r>
              <a:rPr lang="sv-SE" sz="2800" b="1" dirty="0">
                <a:solidFill>
                  <a:schemeClr val="bg1"/>
                </a:solidFill>
              </a:rPr>
              <a:t>         Mari </a:t>
            </a:r>
            <a:r>
              <a:rPr lang="sv-SE" sz="2800" b="1" dirty="0" err="1">
                <a:solidFill>
                  <a:schemeClr val="bg1"/>
                </a:solidFill>
              </a:rPr>
              <a:t>Kempainen</a:t>
            </a:r>
            <a:endParaRPr lang="sv-SE" sz="2800" b="1" dirty="0">
              <a:solidFill>
                <a:schemeClr val="bg1"/>
              </a:solidFill>
            </a:endParaRPr>
          </a:p>
          <a:p>
            <a:r>
              <a:rPr lang="sv-SE" sz="2800" b="1" dirty="0">
                <a:solidFill>
                  <a:schemeClr val="bg1"/>
                </a:solidFill>
              </a:rPr>
              <a:t>         Niklas Bäckström</a:t>
            </a:r>
          </a:p>
          <a:p>
            <a:r>
              <a:rPr lang="sv-SE" sz="2800" b="1" dirty="0">
                <a:solidFill>
                  <a:schemeClr val="bg1"/>
                </a:solidFill>
              </a:rPr>
              <a:t>         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734D11-3191-4012-8D81-C67018F01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62" y="4974312"/>
            <a:ext cx="19621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  </a:t>
            </a:r>
            <a:r>
              <a:rPr lang="sv-SE" sz="5400" b="1" dirty="0">
                <a:solidFill>
                  <a:schemeClr val="bg1"/>
                </a:solidFill>
              </a:rPr>
              <a:t>Luleå SK-Utveckling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91" y="1825625"/>
            <a:ext cx="11683134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         </a:t>
            </a:r>
          </a:p>
          <a:p>
            <a:pPr marL="0" indent="0">
              <a:buNone/>
            </a:pPr>
            <a:endParaRPr lang="sv-SE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3200">
                <a:solidFill>
                  <a:schemeClr val="bg1"/>
                </a:solidFill>
              </a:rPr>
              <a:t>      Har </a:t>
            </a:r>
            <a:r>
              <a:rPr lang="sv-SE" sz="3200" dirty="0">
                <a:solidFill>
                  <a:schemeClr val="bg1"/>
                </a:solidFill>
              </a:rPr>
              <a:t>vi jobbat  efter Så många, Så länge och så bra som möjligt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319" y="5382491"/>
            <a:ext cx="2078306" cy="114733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1565564" cy="1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48682"/>
            <a:ext cx="7772400" cy="1080119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SÄSONGEN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3" y="1700808"/>
            <a:ext cx="8377936" cy="4464496"/>
          </a:xfrm>
        </p:spPr>
        <p:txBody>
          <a:bodyPr>
            <a:normAutofit/>
          </a:bodyPr>
          <a:lstStyle/>
          <a:p>
            <a:b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sv-SE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Seniorlag</a:t>
            </a:r>
            <a: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  <a:t> 3 st: Damer(2) Herrar(4) och Utv.Laget H(5)(</a:t>
            </a:r>
            <a:r>
              <a:rPr lang="sv-SE" sz="1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ej tränande</a:t>
            </a:r>
            <a: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  <a:t>) </a:t>
            </a:r>
            <a:b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b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sv-SE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Ungdomslag  19 st.</a:t>
            </a:r>
            <a:br>
              <a:rPr lang="sv-SE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endParaRPr lang="sv-SE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r>
              <a:rPr lang="sv-SE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Pojkar</a:t>
            </a:r>
            <a: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  <a:t>:  U16 P 09  P10  P11  P12  P13  P14   P15   P16 P17    10 </a:t>
            </a:r>
            <a:r>
              <a:rPr lang="sv-SE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st</a:t>
            </a:r>
            <a:b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b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endParaRPr lang="sv-SE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r>
              <a:rPr lang="sv-SE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Flickor</a:t>
            </a:r>
            <a: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  <a:t>:  </a:t>
            </a:r>
            <a:r>
              <a:rPr lang="sv-SE" dirty="0" err="1">
                <a:solidFill>
                  <a:schemeClr val="bg1"/>
                </a:solidFill>
                <a:latin typeface="Bernard MT Condensed" panose="02050806060905020404" pitchFamily="18" charset="0"/>
              </a:rPr>
              <a:t>Damjun</a:t>
            </a:r>
            <a:r>
              <a:rPr lang="sv-SE" dirty="0">
                <a:solidFill>
                  <a:schemeClr val="bg1"/>
                </a:solidFill>
                <a:latin typeface="Bernard MT Condensed" panose="02050806060905020404" pitchFamily="18" charset="0"/>
              </a:rPr>
              <a:t>  F09/10  F11  F12  F13   F14    F15  F16  F17   9 st</a:t>
            </a:r>
          </a:p>
          <a:p>
            <a:endParaRPr lang="sv-SE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endParaRPr lang="sv-SE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endParaRPr lang="sv-SE" dirty="0">
              <a:latin typeface="Bernard MT Condensed" panose="02050806060905020404" pitchFamily="18" charset="0"/>
            </a:endParaRPr>
          </a:p>
          <a:p>
            <a:endParaRPr lang="sv-SE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13" y="548682"/>
            <a:ext cx="1716086" cy="96100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B06E913-7329-4D50-8AC5-601A01D53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4" y="608237"/>
            <a:ext cx="1716086" cy="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9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nummer, Teckensnitt, handskrift&#10;&#10;Automatiskt genererad beskrivning">
            <a:extLst>
              <a:ext uri="{FF2B5EF4-FFF2-40B4-BE49-F238E27FC236}">
                <a16:creationId xmlns:a16="http://schemas.microsoft.com/office/drawing/2014/main" id="{EBD33415-D642-A692-18EB-A63A73B9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32"/>
            <a:ext cx="12192000" cy="61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DDE39F-2039-45DE-A796-1C9E203A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58109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				</a:t>
            </a:r>
            <a:r>
              <a:rPr lang="sv-SE" u="sng" dirty="0">
                <a:solidFill>
                  <a:schemeClr val="bg1"/>
                </a:solidFill>
              </a:rPr>
              <a:t>Arrangemang 2023</a:t>
            </a:r>
            <a:br>
              <a:rPr lang="sv-SE" u="sng" dirty="0">
                <a:solidFill>
                  <a:schemeClr val="bg1"/>
                </a:solidFill>
              </a:rPr>
            </a:br>
            <a:endParaRPr lang="sv-SE" u="sng" dirty="0">
              <a:solidFill>
                <a:schemeClr val="bg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07FADF2-CF15-44C0-AFED-68C7012342DC}"/>
              </a:ext>
            </a:extLst>
          </p:cNvPr>
          <p:cNvSpPr txBox="1"/>
          <p:nvPr/>
        </p:nvSpPr>
        <p:spPr>
          <a:xfrm>
            <a:off x="1348509" y="150552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-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2B9A56A-6BF8-498B-A995-D75DC7FE34A8}"/>
              </a:ext>
            </a:extLst>
          </p:cNvPr>
          <p:cNvSpPr txBox="1"/>
          <p:nvPr/>
        </p:nvSpPr>
        <p:spPr>
          <a:xfrm>
            <a:off x="3445164" y="1791855"/>
            <a:ext cx="43084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LSK Cup   -10 och -13       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Bilbingo  Start  24 maj Tisdagar  11 ggr  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 Mazda –Open (-16) under </a:t>
            </a:r>
            <a:r>
              <a:rPr lang="sv-SE" dirty="0" err="1">
                <a:solidFill>
                  <a:schemeClr val="bg1"/>
                </a:solidFill>
              </a:rPr>
              <a:t>Hertsödagen</a:t>
            </a:r>
            <a:r>
              <a:rPr lang="sv-SE" dirty="0">
                <a:solidFill>
                  <a:schemeClr val="bg1"/>
                </a:solidFill>
              </a:rPr>
              <a:t> 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Hertsön </a:t>
            </a:r>
            <a:r>
              <a:rPr lang="sv-SE" dirty="0" err="1">
                <a:solidFill>
                  <a:schemeClr val="bg1"/>
                </a:solidFill>
              </a:rPr>
              <a:t>joggen</a:t>
            </a:r>
            <a:r>
              <a:rPr lang="sv-SE" dirty="0">
                <a:solidFill>
                  <a:schemeClr val="bg1"/>
                </a:solidFill>
              </a:rPr>
              <a:t>  Onsdag 24 maj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Seniormatcher (Fika, bollhämtare)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Ungdomsavslutningen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E276820-E9DA-419D-83D4-B2A524213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63" y="5358799"/>
            <a:ext cx="2422379" cy="13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rönika: Utan domare inga matcher! Alla är inte Collina! | Svensk fotboll |  SvenskaFans.com | Av fans, för fans">
            <a:extLst>
              <a:ext uri="{FF2B5EF4-FFF2-40B4-BE49-F238E27FC236}">
                <a16:creationId xmlns:a16="http://schemas.microsoft.com/office/drawing/2014/main" id="{D0C77317-CD54-488E-80D3-781EEB0E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91" y="1290635"/>
            <a:ext cx="3836709" cy="3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DE9948D-0CF4-4093-8EC6-815E5F1463B1}"/>
              </a:ext>
            </a:extLst>
          </p:cNvPr>
          <p:cNvSpPr txBox="1"/>
          <p:nvPr/>
        </p:nvSpPr>
        <p:spPr>
          <a:xfrm>
            <a:off x="8544560" y="1432560"/>
            <a:ext cx="276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Domar tillsättning LSK 2023</a:t>
            </a:r>
          </a:p>
        </p:txBody>
      </p:sp>
    </p:spTree>
    <p:extLst>
      <p:ext uri="{BB962C8B-B14F-4D97-AF65-F5344CB8AC3E}">
        <p14:creationId xmlns:p14="http://schemas.microsoft.com/office/powerpoint/2010/main" val="174877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, belamrad&#10;&#10;Automatiskt genererad beskrivning">
            <a:extLst>
              <a:ext uri="{FF2B5EF4-FFF2-40B4-BE49-F238E27FC236}">
                <a16:creationId xmlns:a16="http://schemas.microsoft.com/office/drawing/2014/main" id="{88ABECE1-91C6-4D04-B40E-D645EE63D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734531"/>
            <a:ext cx="2831860" cy="3775435"/>
          </a:xfrm>
          <a:prstGeom prst="rect">
            <a:avLst/>
          </a:prstGeom>
        </p:spPr>
      </p:pic>
      <p:pic>
        <p:nvPicPr>
          <p:cNvPr id="5" name="Bildobjekt 4" descr="En bild som visar inomhus, vägg, område, belamrad&#10;&#10;Automatiskt genererad beskrivning">
            <a:extLst>
              <a:ext uri="{FF2B5EF4-FFF2-40B4-BE49-F238E27FC236}">
                <a16:creationId xmlns:a16="http://schemas.microsoft.com/office/drawing/2014/main" id="{26666D9C-8B9B-4E0D-AFCE-C11D8E113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07" y="1527141"/>
            <a:ext cx="2987418" cy="3982825"/>
          </a:xfrm>
          <a:prstGeom prst="rect">
            <a:avLst/>
          </a:prstGeom>
        </p:spPr>
      </p:pic>
      <p:pic>
        <p:nvPicPr>
          <p:cNvPr id="7" name="Bildobjekt 6" descr="En bild som visar inomhus, tak&#10;&#10;Automatiskt genererad beskrivning">
            <a:extLst>
              <a:ext uri="{FF2B5EF4-FFF2-40B4-BE49-F238E27FC236}">
                <a16:creationId xmlns:a16="http://schemas.microsoft.com/office/drawing/2014/main" id="{845AC19F-58BB-4473-9684-5D3EA4DA1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80" y="1176720"/>
            <a:ext cx="3668660" cy="489105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DA66267-1DD6-479D-BEA0-FD4831A4E9DC}"/>
              </a:ext>
            </a:extLst>
          </p:cNvPr>
          <p:cNvSpPr txBox="1"/>
          <p:nvPr/>
        </p:nvSpPr>
        <p:spPr>
          <a:xfrm>
            <a:off x="3864989" y="273377"/>
            <a:ext cx="231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Material 2023</a:t>
            </a:r>
          </a:p>
        </p:txBody>
      </p:sp>
    </p:spTree>
    <p:extLst>
      <p:ext uri="{BB962C8B-B14F-4D97-AF65-F5344CB8AC3E}">
        <p14:creationId xmlns:p14="http://schemas.microsoft.com/office/powerpoint/2010/main" val="444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315</Words>
  <Application>Microsoft Office PowerPoint</Application>
  <PresentationFormat>Bredbild</PresentationFormat>
  <Paragraphs>77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Algerian</vt:lpstr>
      <vt:lpstr>Arial</vt:lpstr>
      <vt:lpstr>Bernard MT Condensed</vt:lpstr>
      <vt:lpstr>Calibri</vt:lpstr>
      <vt:lpstr>Calibri Light</vt:lpstr>
      <vt:lpstr>ProximaNova</vt:lpstr>
      <vt:lpstr>Office-tema</vt:lpstr>
      <vt:lpstr>Luleå SK 2017</vt:lpstr>
      <vt:lpstr>            Dagordning 231021</vt:lpstr>
      <vt:lpstr>             LSK-UNGA  2023</vt:lpstr>
      <vt:lpstr>               Luleå SK-Utveckling</vt:lpstr>
      <vt:lpstr>SÄSONGEN 2023</vt:lpstr>
      <vt:lpstr>PowerPoint-presentation</vt:lpstr>
      <vt:lpstr>    Arrangemang 2023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”Himmlen är Blå tack vare LSK”</vt:lpstr>
    </vt:vector>
  </TitlesOfParts>
  <Company>Riksidrottsförbundet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Luleå SK 2017</dc:title>
  <dc:creator>Per Håkan Taavo (Norrbottens Idrottsförbund)</dc:creator>
  <cp:lastModifiedBy>Per-Håkan Taavo</cp:lastModifiedBy>
  <cp:revision>80</cp:revision>
  <cp:lastPrinted>2021-09-11T18:57:25Z</cp:lastPrinted>
  <dcterms:created xsi:type="dcterms:W3CDTF">2017-03-27T12:15:42Z</dcterms:created>
  <dcterms:modified xsi:type="dcterms:W3CDTF">2023-10-25T09:35:18Z</dcterms:modified>
</cp:coreProperties>
</file>