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9" r:id="rId4"/>
    <p:sldId id="256" r:id="rId5"/>
    <p:sldId id="262" r:id="rId6"/>
    <p:sldId id="257" r:id="rId7"/>
    <p:sldId id="271" r:id="rId8"/>
    <p:sldId id="258" r:id="rId9"/>
    <p:sldId id="263" r:id="rId10"/>
    <p:sldId id="261" r:id="rId11"/>
    <p:sldId id="264" r:id="rId12"/>
    <p:sldId id="267" r:id="rId13"/>
    <p:sldId id="268" r:id="rId14"/>
    <p:sldId id="265" r:id="rId15"/>
    <p:sldId id="266" r:id="rId16"/>
    <p:sldId id="260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E2C3-7E0B-4760-A053-FA12D3707913}" type="datetimeFigureOut">
              <a:rPr lang="sv-SE" smtClean="0"/>
              <a:t>2015-03-03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156-F88E-4C0C-B64B-28558ED9CB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304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E2C3-7E0B-4760-A053-FA12D3707913}" type="datetimeFigureOut">
              <a:rPr lang="sv-SE" smtClean="0"/>
              <a:t>2015-03-03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156-F88E-4C0C-B64B-28558ED9CB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632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E2C3-7E0B-4760-A053-FA12D3707913}" type="datetimeFigureOut">
              <a:rPr lang="sv-SE" smtClean="0"/>
              <a:t>2015-03-03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156-F88E-4C0C-B64B-28558ED9CB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911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E2C3-7E0B-4760-A053-FA12D3707913}" type="datetimeFigureOut">
              <a:rPr lang="sv-SE" smtClean="0"/>
              <a:t>2015-03-03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156-F88E-4C0C-B64B-28558ED9CB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718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E2C3-7E0B-4760-A053-FA12D3707913}" type="datetimeFigureOut">
              <a:rPr lang="sv-SE" smtClean="0"/>
              <a:t>2015-03-03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156-F88E-4C0C-B64B-28558ED9CB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19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E2C3-7E0B-4760-A053-FA12D3707913}" type="datetimeFigureOut">
              <a:rPr lang="sv-SE" smtClean="0"/>
              <a:t>2015-03-03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156-F88E-4C0C-B64B-28558ED9CB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462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E2C3-7E0B-4760-A053-FA12D3707913}" type="datetimeFigureOut">
              <a:rPr lang="sv-SE" smtClean="0"/>
              <a:t>2015-03-03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156-F88E-4C0C-B64B-28558ED9CB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258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E2C3-7E0B-4760-A053-FA12D3707913}" type="datetimeFigureOut">
              <a:rPr lang="sv-SE" smtClean="0"/>
              <a:t>2015-03-03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156-F88E-4C0C-B64B-28558ED9CB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516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E2C3-7E0B-4760-A053-FA12D3707913}" type="datetimeFigureOut">
              <a:rPr lang="sv-SE" smtClean="0"/>
              <a:t>2015-03-03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156-F88E-4C0C-B64B-28558ED9CB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417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E2C3-7E0B-4760-A053-FA12D3707913}" type="datetimeFigureOut">
              <a:rPr lang="sv-SE" smtClean="0"/>
              <a:t>2015-03-03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156-F88E-4C0C-B64B-28558ED9CB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94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E2C3-7E0B-4760-A053-FA12D3707913}" type="datetimeFigureOut">
              <a:rPr lang="sv-SE" smtClean="0"/>
              <a:t>2015-03-03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156-F88E-4C0C-B64B-28558ED9CB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10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BE2C3-7E0B-4760-A053-FA12D3707913}" type="datetimeFigureOut">
              <a:rPr lang="sv-SE" smtClean="0"/>
              <a:t>2015-03-03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32156-F88E-4C0C-B64B-28558ED9CB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50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58417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b="1" dirty="0" smtClean="0">
                <a:latin typeface="Algerian" panose="04020705040A02060702" pitchFamily="82" charset="0"/>
              </a:rPr>
              <a:t>”De bäst utbildade spelarna och ledarna”</a:t>
            </a:r>
            <a:endParaRPr lang="sv-SE" b="1" dirty="0"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848872" cy="158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24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SUP</a:t>
            </a:r>
            <a:endParaRPr lang="sv-SE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 smtClean="0"/>
              <a:t>4 n</a:t>
            </a:r>
            <a:r>
              <a:rPr lang="sv-SE" sz="1800" b="1" dirty="0" smtClean="0"/>
              <a:t>ivåer</a:t>
            </a:r>
            <a:r>
              <a:rPr lang="sv-SE" sz="1800" dirty="0"/>
              <a:t>, Träningar och matcher planeras efter spelarnas nivå och ålder. För varje nivå finns en </a:t>
            </a:r>
            <a:r>
              <a:rPr lang="sv-SE" sz="1800" dirty="0" smtClean="0"/>
              <a:t>rad</a:t>
            </a:r>
            <a:r>
              <a:rPr lang="sv-SE" sz="1800" dirty="0"/>
              <a:t> </a:t>
            </a:r>
            <a:r>
              <a:rPr lang="sv-SE" sz="1800" dirty="0" smtClean="0"/>
              <a:t> färdigheter </a:t>
            </a:r>
            <a:r>
              <a:rPr lang="sv-SE" sz="1800" dirty="0"/>
              <a:t>som spelarna bör lära sig och träna på under den aktuella nivån. Följande nivåer finns:</a:t>
            </a:r>
          </a:p>
          <a:p>
            <a:endParaRPr lang="nn-NO" sz="1800" b="1" dirty="0" smtClean="0"/>
          </a:p>
          <a:p>
            <a:r>
              <a:rPr lang="nn-NO" sz="1800" b="1" dirty="0" smtClean="0"/>
              <a:t>Nivå </a:t>
            </a:r>
            <a:r>
              <a:rPr lang="nn-NO" sz="1800" b="1" dirty="0"/>
              <a:t>1 </a:t>
            </a:r>
            <a:r>
              <a:rPr lang="nn-NO" sz="1800" b="1" dirty="0" smtClean="0"/>
              <a:t>        Nivå </a:t>
            </a:r>
            <a:r>
              <a:rPr lang="nn-NO" sz="1800" b="1" dirty="0"/>
              <a:t>2 </a:t>
            </a:r>
            <a:r>
              <a:rPr lang="nn-NO" sz="1800" b="1" dirty="0" smtClean="0"/>
              <a:t>        Nivå 3                  </a:t>
            </a:r>
            <a:r>
              <a:rPr lang="nn-NO" sz="1800" b="1" dirty="0"/>
              <a:t>Nivå 4</a:t>
            </a:r>
          </a:p>
          <a:p>
            <a:r>
              <a:rPr lang="sv-SE" sz="1800" dirty="0"/>
              <a:t>6 - 9 år </a:t>
            </a:r>
            <a:r>
              <a:rPr lang="sv-SE" sz="1800" dirty="0" smtClean="0"/>
              <a:t>      9 </a:t>
            </a:r>
            <a:r>
              <a:rPr lang="sv-SE" sz="1800" dirty="0"/>
              <a:t>- 12 år </a:t>
            </a:r>
            <a:r>
              <a:rPr lang="sv-SE" sz="1800" dirty="0" smtClean="0"/>
              <a:t>    12 </a:t>
            </a:r>
            <a:r>
              <a:rPr lang="sv-SE" sz="1800" dirty="0"/>
              <a:t>- 15 år </a:t>
            </a:r>
            <a:r>
              <a:rPr lang="sv-SE" sz="1800" dirty="0" smtClean="0"/>
              <a:t>           15 </a:t>
            </a:r>
            <a:r>
              <a:rPr lang="sv-SE" sz="1800" dirty="0"/>
              <a:t>- 19 år</a:t>
            </a:r>
          </a:p>
          <a:p>
            <a:r>
              <a:rPr lang="sv-SE" sz="1800" dirty="0" smtClean="0"/>
              <a:t>5-manna 7-manna   9/11-manna           11-manna                    </a:t>
            </a:r>
          </a:p>
          <a:p>
            <a:endParaRPr lang="sv-SE" sz="1000" dirty="0"/>
          </a:p>
          <a:p>
            <a:endParaRPr lang="sv-SE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8847"/>
            <a:ext cx="3382138" cy="2876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01043"/>
            <a:ext cx="360040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6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Träningsförslag :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 fontScale="55000" lnSpcReduction="20000"/>
          </a:bodyPr>
          <a:lstStyle/>
          <a:p>
            <a:r>
              <a:rPr lang="sv-SE" dirty="0"/>
              <a:t>Förslag på struktur för ett träningspass – Kan vara samma modell som Nivå 1 och 2 dvs uppdelat i 5 delar med följande innehåll:</a:t>
            </a:r>
          </a:p>
          <a:p>
            <a:r>
              <a:rPr lang="sv-SE" b="1" dirty="0"/>
              <a:t>Del 1</a:t>
            </a:r>
            <a:r>
              <a:rPr lang="sv-SE" dirty="0"/>
              <a:t>(Färdighetsträning): </a:t>
            </a:r>
          </a:p>
          <a:p>
            <a:r>
              <a:rPr lang="sv-SE" dirty="0"/>
              <a:t>Uppvärmningsdel, lekfullt med boll, fys och teknikträning, försök få med inslag av den/de färdigheter ni vill fokusera på (ca </a:t>
            </a:r>
            <a:r>
              <a:rPr lang="sv-SE" b="1" dirty="0"/>
              <a:t>10-20</a:t>
            </a:r>
            <a:r>
              <a:rPr lang="sv-SE" dirty="0"/>
              <a:t>minuter)</a:t>
            </a:r>
          </a:p>
          <a:p>
            <a:r>
              <a:rPr lang="sv-SE" b="1" dirty="0"/>
              <a:t>Del 2</a:t>
            </a:r>
            <a:r>
              <a:rPr lang="sv-SE" dirty="0"/>
              <a:t> (Spelträning):  </a:t>
            </a:r>
          </a:p>
          <a:p>
            <a:r>
              <a:rPr lang="sv-SE" dirty="0"/>
              <a:t>I form av smålagsspel, spelövning eller spel. Påvisa och instruera i den/de färdigheter som utgör temat/målet med träningen (ca </a:t>
            </a:r>
            <a:r>
              <a:rPr lang="sv-SE" b="1" dirty="0"/>
              <a:t>10-20</a:t>
            </a:r>
            <a:r>
              <a:rPr lang="sv-SE" dirty="0"/>
              <a:t> min)</a:t>
            </a:r>
          </a:p>
          <a:p>
            <a:r>
              <a:rPr lang="sv-SE" b="1" dirty="0"/>
              <a:t>Del 3</a:t>
            </a:r>
            <a:r>
              <a:rPr lang="sv-SE" dirty="0"/>
              <a:t> (Färdighetsträning): </a:t>
            </a:r>
          </a:p>
          <a:p>
            <a:r>
              <a:rPr lang="sv-SE" dirty="0"/>
              <a:t>Delar av spelet tränas, färdigheten kan tränas i mer isolerad karaktär men kan även vara spelmoment eller spelövning (ca </a:t>
            </a:r>
            <a:r>
              <a:rPr lang="sv-SE" b="1" dirty="0"/>
              <a:t>10-20</a:t>
            </a:r>
            <a:r>
              <a:rPr lang="sv-SE" dirty="0"/>
              <a:t> min)</a:t>
            </a:r>
          </a:p>
          <a:p>
            <a:r>
              <a:rPr lang="sv-SE" b="1" dirty="0"/>
              <a:t>Del 4</a:t>
            </a:r>
            <a:r>
              <a:rPr lang="sv-SE" dirty="0"/>
              <a:t> (Spelträning): </a:t>
            </a:r>
          </a:p>
          <a:p>
            <a:r>
              <a:rPr lang="sv-SE" dirty="0"/>
              <a:t>I form av smålagsspel, spelövning eller spel, belys det som tränats under del 3 (ca </a:t>
            </a:r>
            <a:r>
              <a:rPr lang="sv-SE" b="1" dirty="0"/>
              <a:t>10-20</a:t>
            </a:r>
            <a:r>
              <a:rPr lang="sv-SE" dirty="0"/>
              <a:t> min)</a:t>
            </a:r>
          </a:p>
          <a:p>
            <a:r>
              <a:rPr lang="sv-SE" b="1" dirty="0"/>
              <a:t>Del 5</a:t>
            </a:r>
            <a:r>
              <a:rPr lang="sv-SE" dirty="0"/>
              <a:t> (Färdighetsträning): </a:t>
            </a:r>
          </a:p>
          <a:p>
            <a:r>
              <a:rPr lang="sv-SE" dirty="0"/>
              <a:t>Tekniska och fysiska delar tränas, individuell-, par- eller gruppövning, lekfullt med boll (ca </a:t>
            </a:r>
            <a:r>
              <a:rPr lang="sv-SE" b="1" dirty="0"/>
              <a:t>10 min)</a:t>
            </a:r>
            <a:endParaRPr lang="sv-SE" dirty="0"/>
          </a:p>
          <a:p>
            <a:r>
              <a:rPr lang="sv-SE" dirty="0"/>
              <a:t> </a:t>
            </a:r>
          </a:p>
          <a:p>
            <a:r>
              <a:rPr lang="sv-SE" u="sng" dirty="0"/>
              <a:t>OBS</a:t>
            </a:r>
            <a:r>
              <a:rPr lang="sv-SE" dirty="0"/>
              <a:t>: Kan också vara mer av färdighetsträning första delen av träningen och sedan spelträning andra delen av träningen </a:t>
            </a:r>
          </a:p>
        </p:txBody>
      </p:sp>
    </p:spTree>
    <p:extLst>
      <p:ext uri="{BB962C8B-B14F-4D97-AF65-F5344CB8AC3E}">
        <p14:creationId xmlns:p14="http://schemas.microsoft.com/office/powerpoint/2010/main" val="1018182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4392488" cy="922114"/>
          </a:xfrm>
        </p:spPr>
        <p:txBody>
          <a:bodyPr>
            <a:normAutofit/>
          </a:bodyPr>
          <a:lstStyle/>
          <a:p>
            <a:r>
              <a:rPr lang="sv-SE" sz="3200" dirty="0" smtClean="0"/>
              <a:t>Färdigheter</a:t>
            </a:r>
            <a:endParaRPr lang="sv-S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r>
              <a:rPr lang="sv-SE" sz="2400" u="sng" dirty="0"/>
              <a:t>Fotbollsglädje 6-9 år</a:t>
            </a:r>
            <a:endParaRPr lang="sv-SE" sz="2400" dirty="0"/>
          </a:p>
          <a:p>
            <a:r>
              <a:rPr lang="sv-SE" sz="2400" dirty="0"/>
              <a:t> </a:t>
            </a:r>
            <a:r>
              <a:rPr lang="sv-SE" sz="2400" dirty="0" smtClean="0"/>
              <a:t>Individuella </a:t>
            </a:r>
            <a:r>
              <a:rPr lang="sv-SE" sz="2400" dirty="0"/>
              <a:t>färdigheter att träna:</a:t>
            </a:r>
          </a:p>
          <a:p>
            <a:pPr marL="0" indent="0">
              <a:buNone/>
            </a:pPr>
            <a:r>
              <a:rPr lang="sv-SE" sz="2400" dirty="0"/>
              <a:t> </a:t>
            </a:r>
          </a:p>
          <a:p>
            <a:pPr lvl="0"/>
            <a:r>
              <a:rPr lang="sv-SE" sz="2400" dirty="0"/>
              <a:t>Driva boll</a:t>
            </a:r>
          </a:p>
          <a:p>
            <a:pPr lvl="0"/>
            <a:r>
              <a:rPr lang="sv-SE" sz="2400" dirty="0"/>
              <a:t>Vändningar med boll</a:t>
            </a:r>
          </a:p>
          <a:p>
            <a:pPr lvl="0"/>
            <a:r>
              <a:rPr lang="sv-SE" sz="2400" dirty="0"/>
              <a:t>Tillslagsträning – bredsida </a:t>
            </a:r>
          </a:p>
          <a:p>
            <a:pPr lvl="0"/>
            <a:r>
              <a:rPr lang="sv-SE" sz="2400" dirty="0"/>
              <a:t>Passningar (korta) och skott (mot slutet av Nivå 1 även inslag av vrist)</a:t>
            </a:r>
          </a:p>
          <a:p>
            <a:pPr lvl="0"/>
            <a:r>
              <a:rPr lang="sv-SE" sz="2400" dirty="0"/>
              <a:t>Utmana, finta och dribbla</a:t>
            </a:r>
          </a:p>
          <a:p>
            <a:pPr lvl="0"/>
            <a:r>
              <a:rPr lang="sv-SE" sz="2400" dirty="0"/>
              <a:t>Vara spelbara. </a:t>
            </a:r>
          </a:p>
          <a:p>
            <a:pPr lvl="0"/>
            <a:r>
              <a:rPr lang="sv-SE" sz="2400" dirty="0"/>
              <a:t>Ställa om till försvarssida</a:t>
            </a:r>
          </a:p>
          <a:p>
            <a:pPr lvl="0"/>
            <a:r>
              <a:rPr lang="sv-SE" sz="2400" dirty="0"/>
              <a:t>Pressa motståndares bollhållare och skydda det egna målet</a:t>
            </a:r>
          </a:p>
          <a:p>
            <a:pPr marL="0" indent="0">
              <a:buNone/>
            </a:pPr>
            <a:r>
              <a:rPr lang="sv-SE" sz="2400" dirty="0"/>
              <a:t> </a:t>
            </a:r>
          </a:p>
          <a:p>
            <a:r>
              <a:rPr lang="sv-SE" sz="2400" dirty="0"/>
              <a:t>När vi prövar målvaktsspelet ska vi lära oss att</a:t>
            </a:r>
            <a:r>
              <a:rPr lang="sv-SE" sz="2400" dirty="0" smtClean="0"/>
              <a:t>:</a:t>
            </a:r>
            <a:r>
              <a:rPr lang="sv-SE" sz="2400" dirty="0"/>
              <a:t> </a:t>
            </a:r>
          </a:p>
          <a:p>
            <a:pPr lvl="0"/>
            <a:r>
              <a:rPr lang="sv-SE" sz="2400" dirty="0"/>
              <a:t>Fånga bollen</a:t>
            </a:r>
          </a:p>
          <a:p>
            <a:pPr lvl="0"/>
            <a:r>
              <a:rPr lang="sv-SE" sz="2400" dirty="0"/>
              <a:t>Kasta sig</a:t>
            </a:r>
          </a:p>
          <a:p>
            <a:pPr lvl="0"/>
            <a:r>
              <a:rPr lang="sv-SE" sz="2400" dirty="0"/>
              <a:t>Sätta igång spel via kast eller fot/passning till medspelare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604603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4248472" cy="922114"/>
          </a:xfrm>
        </p:spPr>
        <p:txBody>
          <a:bodyPr>
            <a:normAutofit/>
          </a:bodyPr>
          <a:lstStyle/>
          <a:p>
            <a:r>
              <a:rPr lang="sv-SE" sz="2400" dirty="0" smtClean="0"/>
              <a:t>Färdigheter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sz="2400" u="sng" dirty="0"/>
              <a:t>”Träna för att prestera” 16-19 år </a:t>
            </a:r>
            <a:r>
              <a:rPr lang="sv-SE" sz="2400" dirty="0"/>
              <a:t> </a:t>
            </a:r>
          </a:p>
          <a:p>
            <a:r>
              <a:rPr lang="sv-SE" sz="2400" dirty="0"/>
              <a:t>Individuella färdigheter att träna</a:t>
            </a:r>
            <a:r>
              <a:rPr lang="sv-SE" sz="2400" dirty="0" smtClean="0"/>
              <a:t>:</a:t>
            </a:r>
            <a:r>
              <a:rPr lang="sv-SE" sz="2400" dirty="0"/>
              <a:t> </a:t>
            </a:r>
          </a:p>
          <a:p>
            <a:pPr lvl="0"/>
            <a:r>
              <a:rPr lang="sv-SE" sz="2400" dirty="0"/>
              <a:t>Driva boll i hög hastighet med kontroll</a:t>
            </a:r>
          </a:p>
          <a:p>
            <a:pPr lvl="0"/>
            <a:r>
              <a:rPr lang="sv-SE" sz="2400" dirty="0"/>
              <a:t>Vändningar med boll, tekniskt-taktiskt</a:t>
            </a:r>
          </a:p>
          <a:p>
            <a:pPr lvl="0"/>
            <a:r>
              <a:rPr lang="sv-SE" sz="2400" dirty="0"/>
              <a:t>Tillslagsträning – bredsida och vrist </a:t>
            </a:r>
          </a:p>
          <a:p>
            <a:pPr lvl="0"/>
            <a:r>
              <a:rPr lang="sv-SE" sz="2400" dirty="0"/>
              <a:t>Passningar (korta och lång) och skott </a:t>
            </a:r>
          </a:p>
          <a:p>
            <a:pPr lvl="0"/>
            <a:r>
              <a:rPr lang="sv-SE" sz="2400" dirty="0"/>
              <a:t>Mottagningar – tekniskt och taktiskt (vara spelbara)</a:t>
            </a:r>
          </a:p>
          <a:p>
            <a:pPr lvl="0"/>
            <a:r>
              <a:rPr lang="sv-SE" sz="2400" dirty="0"/>
              <a:t>Utmana, finta och dribbla</a:t>
            </a:r>
          </a:p>
          <a:p>
            <a:pPr lvl="0"/>
            <a:r>
              <a:rPr lang="sv-SE" sz="2400" dirty="0"/>
              <a:t>Nick</a:t>
            </a:r>
          </a:p>
          <a:p>
            <a:pPr lvl="0"/>
            <a:r>
              <a:rPr lang="sv-SE" sz="2400" dirty="0"/>
              <a:t>Ställa om till försvarssida</a:t>
            </a:r>
          </a:p>
          <a:p>
            <a:pPr lvl="0"/>
            <a:r>
              <a:rPr lang="sv-SE" sz="2400" dirty="0"/>
              <a:t>Tackling och Brytning</a:t>
            </a:r>
          </a:p>
          <a:p>
            <a:pPr lvl="0"/>
            <a:r>
              <a:rPr lang="sv-SE" sz="2400" dirty="0"/>
              <a:t>Pressa motståndares bollhållare (ta boll, förhindra djupledspass, bromsa, styra)</a:t>
            </a:r>
          </a:p>
          <a:p>
            <a:pPr lvl="0"/>
            <a:r>
              <a:rPr lang="sv-SE" sz="2400" dirty="0"/>
              <a:t>Täckning</a:t>
            </a:r>
          </a:p>
          <a:p>
            <a:pPr lvl="0"/>
            <a:r>
              <a:rPr lang="sv-SE" sz="2400" dirty="0"/>
              <a:t>Markering (när- och avståndsmarkering)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601350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v-SE" dirty="0" smtClean="0"/>
              <a:t>Träningsplanering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 smtClean="0"/>
              <a:t>                                                   </a:t>
            </a:r>
            <a:endParaRPr lang="sv-SE" sz="2000" dirty="0"/>
          </a:p>
          <a:p>
            <a:r>
              <a:rPr lang="sv-SE" sz="2000" b="1" dirty="0"/>
              <a:t>X </a:t>
            </a:r>
            <a:r>
              <a:rPr lang="sv-SE" sz="2000" dirty="0"/>
              <a:t>= anfallsspelare        = försvarsspelare         =</a:t>
            </a:r>
            <a:r>
              <a:rPr lang="sv-SE" sz="2000" dirty="0" smtClean="0"/>
              <a:t>bollhållare</a:t>
            </a:r>
            <a:endParaRPr lang="sv-SE" sz="2000" dirty="0"/>
          </a:p>
          <a:p>
            <a:r>
              <a:rPr lang="sv-SE" sz="2000" dirty="0"/>
              <a:t>                                       = bollens väg</a:t>
            </a:r>
          </a:p>
          <a:p>
            <a:r>
              <a:rPr lang="sv-SE" sz="2000" dirty="0"/>
              <a:t>                                       = spelarens väg utan boll</a:t>
            </a:r>
          </a:p>
          <a:p>
            <a:r>
              <a:rPr lang="sv-SE" sz="2000" dirty="0"/>
              <a:t>                                       = spelarens väg med boll</a:t>
            </a:r>
          </a:p>
          <a:p>
            <a:r>
              <a:rPr lang="sv-SE" sz="2000" i="1" dirty="0"/>
              <a:t> </a:t>
            </a:r>
            <a:r>
              <a:rPr lang="sv-SE" sz="2000" i="1" dirty="0" smtClean="0"/>
              <a:t>Tema</a:t>
            </a:r>
            <a:r>
              <a:rPr lang="sv-SE" sz="2000" i="1" dirty="0"/>
              <a:t>:……………………………………………………………………….                                            </a:t>
            </a:r>
            <a:r>
              <a:rPr lang="sv-SE" sz="2000" i="1" dirty="0" smtClean="0"/>
              <a:t>                                       </a:t>
            </a:r>
            <a:r>
              <a:rPr lang="sv-SE" sz="2000" u="sng" dirty="0" smtClean="0"/>
              <a:t>60/90 minuter   </a:t>
            </a:r>
            <a:endParaRPr lang="sv-SE" sz="2000" dirty="0"/>
          </a:p>
          <a:p>
            <a:pPr marL="0" indent="0">
              <a:buNone/>
            </a:pPr>
            <a:r>
              <a:rPr lang="sv-SE" sz="2000" dirty="0"/>
              <a:t> </a:t>
            </a:r>
          </a:p>
          <a:p>
            <a:r>
              <a:rPr lang="sv-SE" sz="2000" b="1" dirty="0"/>
              <a:t>1.  Färdighetsträning 1</a:t>
            </a:r>
            <a:endParaRPr lang="sv-SE" sz="2000" dirty="0"/>
          </a:p>
          <a:p>
            <a:r>
              <a:rPr lang="sv-SE" sz="2000" dirty="0"/>
              <a:t> </a:t>
            </a:r>
            <a:r>
              <a:rPr lang="sv-SE" sz="2000" u="sng" dirty="0" smtClean="0"/>
              <a:t>Organisation/Anvisningar </a:t>
            </a:r>
            <a:r>
              <a:rPr lang="sv-SE" sz="2000" u="sng" dirty="0"/>
              <a:t>till bilden/övningen</a:t>
            </a:r>
            <a:r>
              <a:rPr lang="sv-SE" sz="2000" u="sng" dirty="0" smtClean="0"/>
              <a:t>:</a:t>
            </a:r>
            <a:r>
              <a:rPr lang="sv-SE" sz="2000" dirty="0"/>
              <a:t> </a:t>
            </a:r>
          </a:p>
          <a:p>
            <a:r>
              <a:rPr lang="sv-SE" sz="2000" u="sng" dirty="0" smtClean="0"/>
              <a:t>Vad </a:t>
            </a:r>
            <a:r>
              <a:rPr lang="sv-SE" sz="2000" u="sng" dirty="0"/>
              <a:t>(målet):</a:t>
            </a:r>
            <a:endParaRPr lang="sv-SE" sz="2000" dirty="0"/>
          </a:p>
          <a:p>
            <a:r>
              <a:rPr lang="sv-SE" sz="2000" u="sng" dirty="0"/>
              <a:t>Varför (syftet):</a:t>
            </a:r>
            <a:endParaRPr lang="sv-SE" sz="2000" dirty="0"/>
          </a:p>
          <a:p>
            <a:r>
              <a:rPr lang="sv-SE" sz="2000" u="sng" dirty="0"/>
              <a:t>Hur (Visa-Förklara-Visa / Visa-Pröva-Förklara):</a:t>
            </a:r>
            <a:endParaRPr lang="sv-SE" sz="2000" dirty="0"/>
          </a:p>
          <a:p>
            <a:r>
              <a:rPr lang="sv-SE" sz="2000" dirty="0"/>
              <a:t>Instruktioner Förklara (max 3</a:t>
            </a:r>
            <a:r>
              <a:rPr lang="sv-SE" sz="2000" dirty="0" smtClean="0"/>
              <a:t>):</a:t>
            </a:r>
            <a:r>
              <a:rPr lang="sv-SE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93766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v-SE" sz="6400" b="1" dirty="0"/>
              <a:t>2. Spelövning.</a:t>
            </a:r>
            <a:endParaRPr lang="sv-SE" sz="6400" dirty="0"/>
          </a:p>
          <a:p>
            <a:r>
              <a:rPr lang="sv-SE" sz="6400" u="sng" dirty="0"/>
              <a:t>Organisation/Anvisningar till bilden/övningen:</a:t>
            </a:r>
            <a:endParaRPr lang="sv-SE" sz="6400" dirty="0"/>
          </a:p>
          <a:p>
            <a:r>
              <a:rPr lang="sv-SE" sz="6400" dirty="0"/>
              <a:t> </a:t>
            </a:r>
            <a:r>
              <a:rPr lang="sv-SE" sz="6400" u="sng" dirty="0" smtClean="0"/>
              <a:t>Vad </a:t>
            </a:r>
            <a:r>
              <a:rPr lang="sv-SE" sz="6400" u="sng" dirty="0"/>
              <a:t>(målet):</a:t>
            </a:r>
            <a:endParaRPr lang="sv-SE" sz="6400" dirty="0"/>
          </a:p>
          <a:p>
            <a:r>
              <a:rPr lang="sv-SE" sz="6400" u="sng" dirty="0"/>
              <a:t>Varför (syftet):</a:t>
            </a:r>
            <a:endParaRPr lang="sv-SE" sz="6400" dirty="0"/>
          </a:p>
          <a:p>
            <a:r>
              <a:rPr lang="sv-SE" sz="6400" u="sng" dirty="0"/>
              <a:t>Hur (Visa-Förklara-Visa / Visa-Pröva-Förklara):</a:t>
            </a:r>
            <a:endParaRPr lang="sv-SE" sz="6400" dirty="0"/>
          </a:p>
          <a:p>
            <a:r>
              <a:rPr lang="sv-SE" sz="6400" dirty="0"/>
              <a:t>Instruktioner Förklara (max 3):</a:t>
            </a:r>
          </a:p>
          <a:p>
            <a:pPr marL="0" indent="0">
              <a:buNone/>
            </a:pPr>
            <a:endParaRPr lang="sv-SE" sz="6400" dirty="0"/>
          </a:p>
          <a:p>
            <a:pPr marL="0" indent="0">
              <a:buNone/>
            </a:pPr>
            <a:r>
              <a:rPr lang="sv-SE" sz="6400" b="1" dirty="0" smtClean="0"/>
              <a:t>3</a:t>
            </a:r>
            <a:r>
              <a:rPr lang="sv-SE" sz="6400" b="1" dirty="0"/>
              <a:t>. SpelÖvning.</a:t>
            </a:r>
            <a:endParaRPr lang="sv-SE" sz="6400" dirty="0"/>
          </a:p>
          <a:p>
            <a:r>
              <a:rPr lang="sv-SE" sz="6400" u="sng" dirty="0"/>
              <a:t>Organisation/Anvisningar till bilden/övningen:</a:t>
            </a:r>
            <a:endParaRPr lang="sv-SE" sz="6400" dirty="0"/>
          </a:p>
          <a:p>
            <a:r>
              <a:rPr lang="sv-SE" sz="6400" dirty="0"/>
              <a:t> </a:t>
            </a:r>
            <a:r>
              <a:rPr lang="sv-SE" sz="6400" u="sng" dirty="0" smtClean="0"/>
              <a:t>Vad </a:t>
            </a:r>
            <a:r>
              <a:rPr lang="sv-SE" sz="6400" u="sng" dirty="0"/>
              <a:t>(målet):</a:t>
            </a:r>
            <a:endParaRPr lang="sv-SE" sz="6400" dirty="0"/>
          </a:p>
          <a:p>
            <a:r>
              <a:rPr lang="sv-SE" sz="6400" u="sng" dirty="0"/>
              <a:t>Varför (syftet):</a:t>
            </a:r>
            <a:endParaRPr lang="sv-SE" sz="6400" dirty="0"/>
          </a:p>
          <a:p>
            <a:r>
              <a:rPr lang="sv-SE" sz="6400" u="sng" dirty="0"/>
              <a:t>Hur (Visa-Förklara-Visa / Visa-Pröva-Förklara):</a:t>
            </a:r>
            <a:endParaRPr lang="sv-SE" sz="6400" dirty="0"/>
          </a:p>
          <a:p>
            <a:r>
              <a:rPr lang="sv-SE" sz="6400" dirty="0"/>
              <a:t>Instruktioner Förklara (max 3):</a:t>
            </a:r>
          </a:p>
          <a:p>
            <a:pPr marL="0" indent="0">
              <a:buNone/>
            </a:pPr>
            <a:endParaRPr lang="sv-SE" sz="6400" dirty="0"/>
          </a:p>
          <a:p>
            <a:pPr marL="0" indent="0">
              <a:buNone/>
            </a:pPr>
            <a:r>
              <a:rPr lang="sv-SE" sz="6400" b="1" dirty="0"/>
              <a:t>4.Spel.</a:t>
            </a:r>
            <a:endParaRPr lang="sv-SE" sz="6400" dirty="0"/>
          </a:p>
          <a:p>
            <a:r>
              <a:rPr lang="sv-SE" sz="6400" u="sng" dirty="0"/>
              <a:t>Organisation/Anvisningar till bilden:</a:t>
            </a:r>
            <a:endParaRPr lang="sv-SE" sz="6400" dirty="0"/>
          </a:p>
          <a:p>
            <a:r>
              <a:rPr lang="sv-SE" sz="6400" dirty="0"/>
              <a:t> </a:t>
            </a:r>
            <a:r>
              <a:rPr lang="sv-SE" sz="6400" u="sng" dirty="0" smtClean="0"/>
              <a:t>Vad </a:t>
            </a:r>
            <a:r>
              <a:rPr lang="sv-SE" sz="6400" u="sng" dirty="0"/>
              <a:t>(målet):</a:t>
            </a:r>
            <a:endParaRPr lang="sv-SE" sz="6400" dirty="0"/>
          </a:p>
          <a:p>
            <a:r>
              <a:rPr lang="sv-SE" sz="6400" u="sng" dirty="0"/>
              <a:t>Varför (syftet):</a:t>
            </a:r>
            <a:endParaRPr lang="sv-SE" sz="6400" dirty="0"/>
          </a:p>
          <a:p>
            <a:r>
              <a:rPr lang="sv-SE" sz="6400" dirty="0"/>
              <a:t>Använd/förstärk med instruktioner från tidigare</a:t>
            </a:r>
          </a:p>
          <a:p>
            <a:pPr marL="0" indent="0">
              <a:buNone/>
            </a:pPr>
            <a:r>
              <a:rPr lang="sv-SE" sz="6400" b="1" dirty="0"/>
              <a:t> </a:t>
            </a:r>
            <a:r>
              <a:rPr lang="sv-SE" sz="6400" b="1" dirty="0" smtClean="0"/>
              <a:t>5</a:t>
            </a:r>
            <a:r>
              <a:rPr lang="sv-SE" sz="6400" b="1" dirty="0"/>
              <a:t>. Färdighetsträning  i form av lättare lek                                    </a:t>
            </a:r>
            <a:endParaRPr lang="sv-SE" sz="6400" dirty="0"/>
          </a:p>
          <a:p>
            <a:pPr marL="0" indent="0">
              <a:buNone/>
            </a:pPr>
            <a:r>
              <a:rPr lang="sv-SE" sz="6400" b="1" dirty="0"/>
              <a:t> </a:t>
            </a:r>
            <a:r>
              <a:rPr lang="sv-SE" sz="6400" b="1" dirty="0" smtClean="0"/>
              <a:t>6</a:t>
            </a:r>
            <a:r>
              <a:rPr lang="sv-SE" sz="6400" b="1" dirty="0"/>
              <a:t>. Sammanfatta träning (gärna genom att ställa frågor till gruppen)</a:t>
            </a:r>
            <a:endParaRPr lang="sv-SE" sz="6400" dirty="0"/>
          </a:p>
          <a:p>
            <a:r>
              <a:rPr lang="sv-SE" sz="6400" u="sng" dirty="0"/>
              <a:t>Vad (målet):</a:t>
            </a:r>
            <a:endParaRPr lang="sv-SE" sz="6400" dirty="0"/>
          </a:p>
          <a:p>
            <a:r>
              <a:rPr lang="sv-SE" sz="6400" u="sng" dirty="0"/>
              <a:t>Varför (syftet):</a:t>
            </a:r>
            <a:endParaRPr lang="sv-SE" sz="6400" dirty="0"/>
          </a:p>
          <a:p>
            <a:r>
              <a:rPr lang="sv-SE" dirty="0"/>
              <a:t> 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5371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i="1" u="sng" dirty="0" smtClean="0"/>
              <a:t>Datum</a:t>
            </a:r>
            <a:endParaRPr lang="sv-SE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36504"/>
          </a:xfrm>
        </p:spPr>
        <p:txBody>
          <a:bodyPr/>
          <a:lstStyle/>
          <a:p>
            <a:r>
              <a:rPr lang="sv-SE" dirty="0" smtClean="0"/>
              <a:t>15 Mars       C-Diplom     8.30-17</a:t>
            </a:r>
          </a:p>
          <a:p>
            <a:r>
              <a:rPr lang="sv-SE" dirty="0" smtClean="0"/>
              <a:t>  8 April             SUP         3 timmar kväll</a:t>
            </a:r>
          </a:p>
          <a:p>
            <a:r>
              <a:rPr lang="sv-SE" dirty="0" smtClean="0"/>
              <a:t>19 April        C-Diplom       8.30-17   DAG 2</a:t>
            </a:r>
          </a:p>
          <a:p>
            <a:r>
              <a:rPr lang="sv-SE" dirty="0" smtClean="0"/>
              <a:t>24 April            SUP         3 timmar kväll</a:t>
            </a:r>
          </a:p>
          <a:p>
            <a:r>
              <a:rPr lang="sv-SE" dirty="0" smtClean="0"/>
              <a:t>13 Maj           Anfallsspel      2 timmar</a:t>
            </a:r>
          </a:p>
          <a:p>
            <a:r>
              <a:rPr lang="sv-SE" dirty="0" smtClean="0"/>
              <a:t>15 Juni           Försvarsspel    2 timmar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783108"/>
            <a:ext cx="4788024" cy="202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7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376263"/>
          </a:xfrm>
        </p:spPr>
        <p:txBody>
          <a:bodyPr/>
          <a:lstStyle/>
          <a:p>
            <a:r>
              <a:rPr lang="sv-SE" dirty="0" smtClean="0"/>
              <a:t>Per-Håkan</a:t>
            </a:r>
            <a:br>
              <a:rPr lang="sv-SE" dirty="0" smtClean="0"/>
            </a:br>
            <a:r>
              <a:rPr lang="sv-SE" dirty="0" smtClean="0"/>
              <a:t>Taavo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212976"/>
            <a:ext cx="7776864" cy="3240360"/>
          </a:xfrm>
        </p:spPr>
        <p:txBody>
          <a:bodyPr>
            <a:normAutofit lnSpcReduction="10000"/>
          </a:bodyPr>
          <a:lstStyle/>
          <a:p>
            <a:r>
              <a:rPr lang="sv-S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 år bor på Bäverstigen Fru och 3 barn</a:t>
            </a:r>
          </a:p>
          <a:p>
            <a:r>
              <a:rPr lang="sv-S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Spelat i Div.2-Div.5 med Assi, ÖSK,PSFF,Gammelstads IF</a:t>
            </a:r>
          </a:p>
          <a:p>
            <a:r>
              <a:rPr lang="sv-S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Steg 3 utbildada-2003</a:t>
            </a:r>
          </a:p>
          <a:p>
            <a:r>
              <a:rPr lang="sv-S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Tränat: LSK P-93 J-allsvenskan,P-allsvenskan, A-laget 2 år</a:t>
            </a:r>
          </a:p>
          <a:p>
            <a:r>
              <a:rPr lang="sv-S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Gammelstads IF i Div.3 2 år</a:t>
            </a:r>
          </a:p>
          <a:p>
            <a:r>
              <a:rPr lang="sv-S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PSFF 5+2 år i Div.4 och Div.3</a:t>
            </a:r>
          </a:p>
          <a:p>
            <a:r>
              <a:rPr lang="sv-S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IFK Kalix 2 år</a:t>
            </a:r>
          </a:p>
          <a:p>
            <a:r>
              <a:rPr lang="sv-S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IFK Luleå J-Elit 2014</a:t>
            </a:r>
          </a:p>
          <a:p>
            <a:r>
              <a:rPr lang="sv-S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DFK P-93 och P-98</a:t>
            </a:r>
          </a:p>
          <a:p>
            <a:r>
              <a:rPr lang="sv-S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Instruktör åt NFF i utbildningarna</a:t>
            </a:r>
            <a:endParaRPr lang="sv-SE" sz="1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1914525" cy="2390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92696"/>
            <a:ext cx="2047984" cy="24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11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Spelarutveckare i LSK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Utbildning- Tränarträffar med tema</a:t>
            </a:r>
          </a:p>
          <a:p>
            <a:r>
              <a:rPr lang="sv-SE" dirty="0" smtClean="0"/>
              <a:t>Deltar på U-lagens  träningar</a:t>
            </a:r>
          </a:p>
          <a:p>
            <a:r>
              <a:rPr lang="sv-SE" dirty="0" smtClean="0"/>
              <a:t>Leda träningar</a:t>
            </a:r>
          </a:p>
          <a:p>
            <a:r>
              <a:rPr lang="sv-SE" dirty="0" smtClean="0"/>
              <a:t>Spets träningar tex fredag e.m</a:t>
            </a:r>
          </a:p>
          <a:p>
            <a:r>
              <a:rPr lang="sv-SE" dirty="0" smtClean="0"/>
              <a:t>Hjälp vid matcher</a:t>
            </a:r>
          </a:p>
          <a:p>
            <a:r>
              <a:rPr lang="sv-SE" dirty="0" smtClean="0"/>
              <a:t> Ev Coacha matcher</a:t>
            </a:r>
          </a:p>
          <a:p>
            <a:r>
              <a:rPr lang="sv-SE" dirty="0" smtClean="0"/>
              <a:t>Resurs för Ledarna 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84984"/>
            <a:ext cx="2476500" cy="342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02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9614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8208912" cy="4464496"/>
          </a:xfrm>
        </p:spPr>
        <p:txBody>
          <a:bodyPr>
            <a:normAutofit/>
          </a:bodyPr>
          <a:lstStyle/>
          <a:p>
            <a:endParaRPr lang="sv-SE" sz="1200" dirty="0" smtClean="0"/>
          </a:p>
          <a:p>
            <a:endParaRPr lang="sv-SE" sz="1200" dirty="0"/>
          </a:p>
          <a:p>
            <a:endParaRPr lang="sv-SE" sz="1200" dirty="0" smtClean="0"/>
          </a:p>
          <a:p>
            <a:endParaRPr lang="sv-SE" sz="1200" dirty="0"/>
          </a:p>
          <a:p>
            <a:endParaRPr lang="sv-SE" sz="1200" dirty="0" smtClean="0"/>
          </a:p>
          <a:p>
            <a:endParaRPr lang="sv-SE" sz="1200" dirty="0"/>
          </a:p>
          <a:p>
            <a:endParaRPr lang="sv-SE" sz="1200" dirty="0" smtClean="0"/>
          </a:p>
          <a:p>
            <a:endParaRPr lang="sv-SE" sz="1200" dirty="0"/>
          </a:p>
          <a:p>
            <a:endParaRPr lang="sv-SE" sz="1200" dirty="0" smtClean="0"/>
          </a:p>
          <a:p>
            <a:endParaRPr lang="sv-SE" sz="1200" dirty="0"/>
          </a:p>
          <a:p>
            <a:endParaRPr lang="sv-SE" sz="1200" dirty="0" smtClean="0"/>
          </a:p>
          <a:p>
            <a:endParaRPr lang="sv-SE" sz="1200" dirty="0"/>
          </a:p>
          <a:p>
            <a:endParaRPr lang="sv-SE" sz="1200" dirty="0" smtClean="0"/>
          </a:p>
          <a:p>
            <a:endParaRPr lang="sv-SE" sz="1200" dirty="0"/>
          </a:p>
          <a:p>
            <a:r>
              <a:rPr lang="sv-SE" sz="2800" b="1" dirty="0" smtClean="0">
                <a:solidFill>
                  <a:schemeClr val="tx1"/>
                </a:solidFill>
              </a:rPr>
              <a:t>”The game is the end, so it should also be the beginning .”</a:t>
            </a:r>
            <a:endParaRPr lang="sv-SE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18" y="260648"/>
            <a:ext cx="6984776" cy="1586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691238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8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5846"/>
            <a:ext cx="849694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	</a:t>
            </a:r>
            <a:r>
              <a:rPr lang="sv-SE" sz="2400" b="1" i="1" dirty="0"/>
              <a:t>Riktlinjer ” Spela lek och lär </a:t>
            </a:r>
            <a:r>
              <a:rPr lang="sv-SE" sz="2400" b="1" i="1" dirty="0" smtClean="0"/>
              <a:t>”</a:t>
            </a:r>
            <a:endParaRPr lang="sv-SE" sz="2400" i="1" dirty="0"/>
          </a:p>
          <a:p>
            <a:r>
              <a:rPr lang="sv-SE" b="1" dirty="0"/>
              <a:t> </a:t>
            </a:r>
            <a:endParaRPr lang="sv-SE" dirty="0"/>
          </a:p>
          <a:p>
            <a:r>
              <a:rPr lang="sv-SE" b="1" dirty="0"/>
              <a:t>Barn och Ungdomsfotboll </a:t>
            </a:r>
            <a:r>
              <a:rPr lang="sv-SE" b="1" dirty="0" smtClean="0"/>
              <a:t>ska:</a:t>
            </a:r>
            <a:endParaRPr lang="sv-SE" b="1" dirty="0" smtClean="0"/>
          </a:p>
          <a:p>
            <a:endParaRPr lang="sv-SE" dirty="0"/>
          </a:p>
          <a:p>
            <a:pPr lvl="0"/>
            <a:r>
              <a:rPr lang="sv-SE" dirty="0" smtClean="0"/>
              <a:t>-Ta </a:t>
            </a:r>
            <a:r>
              <a:rPr lang="sv-SE" dirty="0"/>
              <a:t>hänsyn till individens behov och ge möjlighet till utveckling som passar alla</a:t>
            </a:r>
          </a:p>
          <a:p>
            <a:r>
              <a:rPr lang="sv-SE" dirty="0"/>
              <a:t> </a:t>
            </a:r>
          </a:p>
          <a:p>
            <a:pPr lvl="0"/>
            <a:r>
              <a:rPr lang="sv-SE" dirty="0" smtClean="0"/>
              <a:t>-Skapa </a:t>
            </a:r>
            <a:r>
              <a:rPr lang="sv-SE" dirty="0"/>
              <a:t>en positiv miljö där alla får lära sig fotboll</a:t>
            </a:r>
          </a:p>
          <a:p>
            <a:r>
              <a:rPr lang="sv-SE" dirty="0"/>
              <a:t> </a:t>
            </a:r>
          </a:p>
          <a:p>
            <a:r>
              <a:rPr lang="sv-SE" dirty="0" smtClean="0"/>
              <a:t>-Ge </a:t>
            </a:r>
            <a:r>
              <a:rPr lang="sv-SE" dirty="0"/>
              <a:t>ambitiösa ungdomar möjlighet till en målmedveten satsning</a:t>
            </a:r>
          </a:p>
          <a:p>
            <a:r>
              <a:rPr lang="sv-SE" dirty="0"/>
              <a:t> </a:t>
            </a:r>
          </a:p>
          <a:p>
            <a:pPr lvl="0"/>
            <a:r>
              <a:rPr lang="sv-SE" dirty="0" smtClean="0"/>
              <a:t>-Matcher-Inlärning   </a:t>
            </a:r>
            <a:r>
              <a:rPr lang="sv-SE" dirty="0"/>
              <a:t>Motverka toppning, etik och moral</a:t>
            </a:r>
          </a:p>
          <a:p>
            <a:r>
              <a:rPr lang="sv-SE" dirty="0"/>
              <a:t> </a:t>
            </a:r>
          </a:p>
          <a:p>
            <a:r>
              <a:rPr lang="sv-SE" dirty="0" smtClean="0"/>
              <a:t>-</a:t>
            </a:r>
            <a:r>
              <a:rPr lang="sv-SE" dirty="0"/>
              <a:t> </a:t>
            </a:r>
            <a:r>
              <a:rPr lang="sv-SE" dirty="0" smtClean="0"/>
              <a:t>Fostra </a:t>
            </a:r>
            <a:r>
              <a:rPr lang="sv-SE" dirty="0"/>
              <a:t>till rent spel</a:t>
            </a:r>
          </a:p>
          <a:p>
            <a:r>
              <a:rPr lang="sv-SE" dirty="0"/>
              <a:t> </a:t>
            </a:r>
          </a:p>
          <a:p>
            <a:r>
              <a:rPr lang="sv-SE" dirty="0"/>
              <a:t> </a:t>
            </a:r>
            <a:r>
              <a:rPr lang="sv-SE" dirty="0" smtClean="0"/>
              <a:t>-Allsidig </a:t>
            </a:r>
            <a:r>
              <a:rPr lang="sv-SE" dirty="0"/>
              <a:t>Fotbollsträning</a:t>
            </a:r>
          </a:p>
          <a:p>
            <a:r>
              <a:rPr lang="sv-SE" dirty="0"/>
              <a:t> 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40" y="3385444"/>
            <a:ext cx="1312540" cy="165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4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endParaRPr lang="sv-SE" sz="1800" dirty="0" smtClean="0"/>
          </a:p>
          <a:p>
            <a:endParaRPr lang="sv-SE" sz="1800" dirty="0"/>
          </a:p>
          <a:p>
            <a:endParaRPr lang="sv-SE" sz="1800" dirty="0" smtClean="0"/>
          </a:p>
          <a:p>
            <a:endParaRPr lang="sv-SE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2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42" y="260648"/>
            <a:ext cx="835281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121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i="1" dirty="0" smtClean="0"/>
              <a:t>Träning</a:t>
            </a:r>
            <a:endParaRPr lang="sv-SE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sv-SE" dirty="0" smtClean="0"/>
              <a:t>Organisation = Effektivitet av </a:t>
            </a:r>
            <a:r>
              <a:rPr lang="sv-SE" dirty="0" smtClean="0"/>
              <a:t>Träningen</a:t>
            </a:r>
            <a:endParaRPr lang="sv-SE" dirty="0" smtClean="0"/>
          </a:p>
          <a:p>
            <a:r>
              <a:rPr lang="sv-SE" dirty="0" smtClean="0"/>
              <a:t>Inga LÖPNINGAR utan boll</a:t>
            </a:r>
          </a:p>
          <a:p>
            <a:r>
              <a:rPr lang="sv-SE" dirty="0" smtClean="0"/>
              <a:t>Många Bollkontakter</a:t>
            </a:r>
          </a:p>
          <a:p>
            <a:r>
              <a:rPr lang="sv-SE" dirty="0" smtClean="0"/>
              <a:t>Många Spelövningar (  minst 50 % av tiden)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     </a:t>
            </a:r>
            <a:r>
              <a:rPr lang="sv-SE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GLÄDJE- UTMANANDE-KRAV</a:t>
            </a:r>
          </a:p>
          <a:p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3419872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altLang="sv-SE" dirty="0" smtClean="0"/>
              <a:t>Organisation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altLang="sv-SE" dirty="0" smtClean="0"/>
              <a:t>Olika planstorlekar och kvadrater</a:t>
            </a:r>
          </a:p>
          <a:p>
            <a:pPr eaLnBrk="1" hangingPunct="1">
              <a:defRPr/>
            </a:pPr>
            <a:r>
              <a:rPr lang="sv-SE" altLang="sv-SE" dirty="0" smtClean="0"/>
              <a:t>Olika bredd och längd</a:t>
            </a:r>
          </a:p>
          <a:p>
            <a:pPr eaLnBrk="1" hangingPunct="1">
              <a:defRPr/>
            </a:pPr>
            <a:r>
              <a:rPr lang="sv-SE" altLang="sv-SE" dirty="0" smtClean="0"/>
              <a:t>Olika antal spelare</a:t>
            </a:r>
          </a:p>
          <a:p>
            <a:pPr eaLnBrk="1" hangingPunct="1">
              <a:defRPr/>
            </a:pPr>
            <a:r>
              <a:rPr lang="sv-SE" altLang="sv-SE" dirty="0" smtClean="0"/>
              <a:t>Numerära överlägen</a:t>
            </a:r>
          </a:p>
          <a:p>
            <a:pPr eaLnBrk="1" hangingPunct="1">
              <a:defRPr/>
            </a:pPr>
            <a:r>
              <a:rPr lang="sv-SE" altLang="sv-SE" dirty="0" smtClean="0"/>
              <a:t>Olika antal bollar</a:t>
            </a:r>
          </a:p>
          <a:p>
            <a:pPr eaLnBrk="1" hangingPunct="1">
              <a:defRPr/>
            </a:pPr>
            <a:r>
              <a:rPr lang="sv-SE" altLang="sv-SE" dirty="0" smtClean="0"/>
              <a:t>Med eller utan målvakt</a:t>
            </a:r>
          </a:p>
        </p:txBody>
      </p:sp>
    </p:spTree>
    <p:extLst>
      <p:ext uri="{BB962C8B-B14F-4D97-AF65-F5344CB8AC3E}">
        <p14:creationId xmlns:p14="http://schemas.microsoft.com/office/powerpoint/2010/main" val="3041004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464</Words>
  <Application>Microsoft Office PowerPoint</Application>
  <PresentationFormat>On-screen Show (4:3)</PresentationFormat>
  <Paragraphs>163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Per-Håkan Taavo</vt:lpstr>
      <vt:lpstr>Spelarutveckare i LSK </vt:lpstr>
      <vt:lpstr>PowerPoint Presentation</vt:lpstr>
      <vt:lpstr>PowerPoint Presentation</vt:lpstr>
      <vt:lpstr>PowerPoint Presentation</vt:lpstr>
      <vt:lpstr>PowerPoint Presentation</vt:lpstr>
      <vt:lpstr>Träning</vt:lpstr>
      <vt:lpstr>Organisation </vt:lpstr>
      <vt:lpstr>SUP</vt:lpstr>
      <vt:lpstr>Träningsförslag :</vt:lpstr>
      <vt:lpstr>Färdigheter</vt:lpstr>
      <vt:lpstr>Färdigheter</vt:lpstr>
      <vt:lpstr>Träningsplanering</vt:lpstr>
      <vt:lpstr>PowerPoint Presentation</vt:lpstr>
      <vt:lpstr>Datum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PERRA</dc:creator>
  <cp:lastModifiedBy>PERRA</cp:lastModifiedBy>
  <cp:revision>22</cp:revision>
  <dcterms:created xsi:type="dcterms:W3CDTF">2015-02-05T16:48:18Z</dcterms:created>
  <dcterms:modified xsi:type="dcterms:W3CDTF">2015-03-03T18:21:40Z</dcterms:modified>
</cp:coreProperties>
</file>